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6/14/2017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a:t>
            </a:r>
            <a:r>
              <a:rPr lang="en-US" baseline="30000" dirty="0" smtClean="0"/>
              <a:t>nd</a:t>
            </a:r>
            <a:r>
              <a:rPr lang="en-US" dirty="0" smtClean="0"/>
              <a:t> Conditional Conversation Dice</a:t>
            </a:r>
            <a:endParaRPr lang="en-US" dirty="0"/>
          </a:p>
        </p:txBody>
      </p:sp>
      <p:sp>
        <p:nvSpPr>
          <p:cNvPr id="3" name="Subtitle 2"/>
          <p:cNvSpPr>
            <a:spLocks noGrp="1"/>
          </p:cNvSpPr>
          <p:nvPr>
            <p:ph type="subTitle" idx="1"/>
          </p:nvPr>
        </p:nvSpPr>
        <p:spPr/>
        <p:txBody>
          <a:bodyPr>
            <a:normAutofit fontScale="85000" lnSpcReduction="10000"/>
          </a:bodyPr>
          <a:lstStyle/>
          <a:p>
            <a:pPr marL="342900" indent="-342900">
              <a:buFontTx/>
              <a:buChar char="-"/>
            </a:pPr>
            <a:r>
              <a:rPr lang="en-US" dirty="0" smtClean="0"/>
              <a:t>Roll the die to see which question needs to be answered. </a:t>
            </a:r>
          </a:p>
          <a:p>
            <a:pPr marL="342900" indent="-342900">
              <a:buFontTx/>
              <a:buChar char="-"/>
            </a:pPr>
            <a:r>
              <a:rPr lang="en-US" dirty="0" smtClean="0"/>
              <a:t>Allow everyone to answer the question before you move onto the next. </a:t>
            </a:r>
          </a:p>
          <a:p>
            <a:pPr marL="342900" indent="-342900">
              <a:buFontTx/>
              <a:buChar char="-"/>
            </a:pPr>
            <a:r>
              <a:rPr lang="en-US" dirty="0" smtClean="0"/>
              <a:t>Please be respectful and have fun! </a:t>
            </a:r>
            <a:endParaRPr lang="en-US" dirty="0"/>
          </a:p>
        </p:txBody>
      </p:sp>
    </p:spTree>
    <p:extLst>
      <p:ext uri="{BB962C8B-B14F-4D97-AF65-F5344CB8AC3E}">
        <p14:creationId xmlns:p14="http://schemas.microsoft.com/office/powerpoint/2010/main" val="349256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457200" lvl="0" indent="-457200">
              <a:buAutoNum type="arabicParenR"/>
            </a:pPr>
            <a:r>
              <a:rPr lang="en-US" dirty="0" smtClean="0">
                <a:effectLst/>
              </a:rPr>
              <a:t>If </a:t>
            </a:r>
            <a:r>
              <a:rPr lang="en-US" dirty="0">
                <a:effectLst/>
              </a:rPr>
              <a:t>you had only 24 hours to live, what would you </a:t>
            </a:r>
            <a:r>
              <a:rPr lang="en-US" dirty="0" smtClean="0">
                <a:effectLst/>
              </a:rPr>
              <a:t>do?</a:t>
            </a:r>
          </a:p>
          <a:p>
            <a:pPr marL="457200" lvl="0" indent="-457200">
              <a:buAutoNum type="arabicParenR"/>
            </a:pPr>
            <a:r>
              <a:rPr lang="en-US" dirty="0" smtClean="0">
                <a:effectLst/>
              </a:rPr>
              <a:t>2) If </a:t>
            </a:r>
            <a:r>
              <a:rPr lang="en-US" dirty="0">
                <a:effectLst/>
              </a:rPr>
              <a:t>a classmate asked you for the answer to a question during an exam while the teacher was not looking, what would you do?</a:t>
            </a:r>
          </a:p>
          <a:p>
            <a:pPr marL="0" lvl="0" indent="0">
              <a:buNone/>
            </a:pPr>
            <a:r>
              <a:rPr lang="en-US" dirty="0" smtClean="0">
                <a:effectLst/>
              </a:rPr>
              <a:t>3) If </a:t>
            </a:r>
            <a:r>
              <a:rPr lang="en-US" dirty="0">
                <a:effectLst/>
              </a:rPr>
              <a:t>someone's underwear was showing, would you tell them?</a:t>
            </a:r>
          </a:p>
          <a:p>
            <a:pPr marL="0" lvl="0" indent="0">
              <a:buNone/>
            </a:pPr>
            <a:r>
              <a:rPr lang="en-US" dirty="0" smtClean="0">
                <a:effectLst/>
              </a:rPr>
              <a:t>4) If </a:t>
            </a:r>
            <a:r>
              <a:rPr lang="en-US" dirty="0">
                <a:effectLst/>
              </a:rPr>
              <a:t>the whole world were listening, what would you say?</a:t>
            </a:r>
          </a:p>
          <a:p>
            <a:pPr marL="0" lvl="0" indent="0">
              <a:buNone/>
            </a:pPr>
            <a:r>
              <a:rPr lang="en-US" dirty="0" smtClean="0">
                <a:effectLst/>
              </a:rPr>
              <a:t>5) If </a:t>
            </a:r>
            <a:r>
              <a:rPr lang="en-US" dirty="0">
                <a:effectLst/>
              </a:rPr>
              <a:t>one song were to describe your life, what song would it be?</a:t>
            </a:r>
          </a:p>
          <a:p>
            <a:pPr marL="0" lvl="0" indent="0">
              <a:buNone/>
            </a:pPr>
            <a:r>
              <a:rPr lang="en-US" dirty="0" smtClean="0">
                <a:effectLst/>
              </a:rPr>
              <a:t>6) If </a:t>
            </a:r>
            <a:r>
              <a:rPr lang="en-US" dirty="0">
                <a:effectLst/>
              </a:rPr>
              <a:t>you bumped your car into another car, but nobody saw you do it, would you leave your name and address?</a:t>
            </a:r>
          </a:p>
          <a:p>
            <a:endParaRPr lang="en-US" dirty="0"/>
          </a:p>
        </p:txBody>
      </p:sp>
    </p:spTree>
    <p:extLst>
      <p:ext uri="{BB962C8B-B14F-4D97-AF65-F5344CB8AC3E}">
        <p14:creationId xmlns:p14="http://schemas.microsoft.com/office/powerpoint/2010/main" val="1885844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p>
        </p:txBody>
      </p:sp>
      <p:sp>
        <p:nvSpPr>
          <p:cNvPr id="3" name="Content Placeholder 2"/>
          <p:cNvSpPr>
            <a:spLocks noGrp="1"/>
          </p:cNvSpPr>
          <p:nvPr>
            <p:ph idx="1"/>
          </p:nvPr>
        </p:nvSpPr>
        <p:spPr/>
        <p:txBody>
          <a:bodyPr/>
          <a:lstStyle/>
          <a:p>
            <a:pPr marL="457200" lvl="0" indent="-457200">
              <a:buAutoNum type="arabicParenR"/>
            </a:pPr>
            <a:r>
              <a:rPr lang="en-US" dirty="0" smtClean="0">
                <a:effectLst/>
              </a:rPr>
              <a:t>If </a:t>
            </a:r>
            <a:r>
              <a:rPr lang="en-US" dirty="0">
                <a:effectLst/>
              </a:rPr>
              <a:t>you could be another person for a day, who would you </a:t>
            </a:r>
            <a:r>
              <a:rPr lang="en-US" dirty="0" smtClean="0">
                <a:effectLst/>
              </a:rPr>
              <a:t>be?</a:t>
            </a:r>
          </a:p>
          <a:p>
            <a:pPr marL="457200" lvl="0" indent="-457200">
              <a:buAutoNum type="arabicParenR"/>
            </a:pPr>
            <a:r>
              <a:rPr lang="en-US" dirty="0" smtClean="0">
                <a:effectLst/>
              </a:rPr>
              <a:t>If </a:t>
            </a:r>
            <a:r>
              <a:rPr lang="en-US" dirty="0">
                <a:effectLst/>
              </a:rPr>
              <a:t>you could be invisible for a day what would you do and </a:t>
            </a:r>
            <a:r>
              <a:rPr lang="en-US" dirty="0" smtClean="0">
                <a:effectLst/>
              </a:rPr>
              <a:t>why?</a:t>
            </a:r>
          </a:p>
          <a:p>
            <a:pPr marL="457200" lvl="0" indent="-457200">
              <a:buAutoNum type="arabicParenR"/>
            </a:pPr>
            <a:r>
              <a:rPr lang="en-US" dirty="0" smtClean="0">
                <a:effectLst/>
              </a:rPr>
              <a:t>If </a:t>
            </a:r>
            <a:r>
              <a:rPr lang="en-US" dirty="0">
                <a:effectLst/>
              </a:rPr>
              <a:t>you could change one thing about your spouse or significant other, what would it </a:t>
            </a:r>
            <a:r>
              <a:rPr lang="en-US" dirty="0" smtClean="0">
                <a:effectLst/>
              </a:rPr>
              <a:t>be?</a:t>
            </a:r>
          </a:p>
          <a:p>
            <a:pPr marL="457200" lvl="0" indent="-457200">
              <a:buAutoNum type="arabicParenR"/>
            </a:pPr>
            <a:r>
              <a:rPr lang="en-US" dirty="0" smtClean="0">
                <a:effectLst/>
              </a:rPr>
              <a:t>If </a:t>
            </a:r>
            <a:r>
              <a:rPr lang="en-US" dirty="0">
                <a:effectLst/>
              </a:rPr>
              <a:t>you could change one thing about yourself, what would it </a:t>
            </a:r>
            <a:r>
              <a:rPr lang="en-US" dirty="0" smtClean="0">
                <a:effectLst/>
              </a:rPr>
              <a:t>be?</a:t>
            </a:r>
          </a:p>
          <a:p>
            <a:pPr marL="457200" lvl="0" indent="-457200">
              <a:buAutoNum type="arabicParenR"/>
            </a:pPr>
            <a:r>
              <a:rPr lang="en-US" dirty="0" smtClean="0">
                <a:effectLst/>
              </a:rPr>
              <a:t>If </a:t>
            </a:r>
            <a:r>
              <a:rPr lang="en-US" dirty="0">
                <a:effectLst/>
              </a:rPr>
              <a:t>you could change one thing in the world, what would it </a:t>
            </a:r>
            <a:r>
              <a:rPr lang="en-US" dirty="0" smtClean="0">
                <a:effectLst/>
              </a:rPr>
              <a:t>be?</a:t>
            </a:r>
          </a:p>
          <a:p>
            <a:pPr marL="457200" lvl="0" indent="-457200">
              <a:buAutoNum type="arabicParenR"/>
            </a:pPr>
            <a:r>
              <a:rPr lang="en-US" dirty="0" smtClean="0">
                <a:effectLst/>
              </a:rPr>
              <a:t>If </a:t>
            </a:r>
            <a:r>
              <a:rPr lang="en-US" dirty="0">
                <a:effectLst/>
              </a:rPr>
              <a:t>you could choose how you were going to die, what would you choose your death to be?</a:t>
            </a:r>
          </a:p>
          <a:p>
            <a:endParaRPr lang="en-US" dirty="0"/>
          </a:p>
        </p:txBody>
      </p:sp>
    </p:spTree>
    <p:extLst>
      <p:ext uri="{BB962C8B-B14F-4D97-AF65-F5344CB8AC3E}">
        <p14:creationId xmlns:p14="http://schemas.microsoft.com/office/powerpoint/2010/main" val="419088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pPr marL="457200" lvl="0" indent="-457200">
              <a:buAutoNum type="arabicParenR"/>
            </a:pPr>
            <a:r>
              <a:rPr lang="en-US" dirty="0" smtClean="0">
                <a:effectLst/>
              </a:rPr>
              <a:t>If </a:t>
            </a:r>
            <a:r>
              <a:rPr lang="en-US" dirty="0">
                <a:effectLst/>
              </a:rPr>
              <a:t>you could choose to live on a different planet, which one would you </a:t>
            </a:r>
            <a:r>
              <a:rPr lang="en-US" dirty="0" smtClean="0">
                <a:effectLst/>
              </a:rPr>
              <a:t>choose?</a:t>
            </a:r>
          </a:p>
          <a:p>
            <a:pPr marL="457200" lvl="0" indent="-457200">
              <a:buAutoNum type="arabicParenR"/>
            </a:pPr>
            <a:r>
              <a:rPr lang="en-US" dirty="0" smtClean="0">
                <a:effectLst/>
              </a:rPr>
              <a:t>If </a:t>
            </a:r>
            <a:r>
              <a:rPr lang="en-US" dirty="0">
                <a:effectLst/>
              </a:rPr>
              <a:t>you could commit any crime and get away with it, what would you </a:t>
            </a:r>
            <a:r>
              <a:rPr lang="en-US" dirty="0" smtClean="0">
                <a:effectLst/>
              </a:rPr>
              <a:t>do?</a:t>
            </a:r>
          </a:p>
          <a:p>
            <a:pPr marL="457200" lvl="0" indent="-457200">
              <a:buAutoNum type="arabicParenR"/>
            </a:pPr>
            <a:r>
              <a:rPr lang="en-US" dirty="0" smtClean="0">
                <a:effectLst/>
              </a:rPr>
              <a:t>If </a:t>
            </a:r>
            <a:r>
              <a:rPr lang="en-US" dirty="0">
                <a:effectLst/>
              </a:rPr>
              <a:t>you could date a celebrity, who would you </a:t>
            </a:r>
            <a:r>
              <a:rPr lang="en-US" dirty="0" smtClean="0">
                <a:effectLst/>
              </a:rPr>
              <a:t>choose?</a:t>
            </a:r>
          </a:p>
          <a:p>
            <a:pPr marL="457200" lvl="0" indent="-457200">
              <a:buAutoNum type="arabicParenR"/>
            </a:pPr>
            <a:r>
              <a:rPr lang="en-US" dirty="0" smtClean="0">
                <a:effectLst/>
              </a:rPr>
              <a:t>If </a:t>
            </a:r>
            <a:r>
              <a:rPr lang="en-US" dirty="0">
                <a:effectLst/>
              </a:rPr>
              <a:t>you could have only one food for the rest of your life (assuming that this strange situation would not affect your health), which food would you </a:t>
            </a:r>
            <a:r>
              <a:rPr lang="en-US" dirty="0" smtClean="0">
                <a:effectLst/>
              </a:rPr>
              <a:t>choose?</a:t>
            </a:r>
          </a:p>
          <a:p>
            <a:pPr marL="457200" lvl="0" indent="-457200">
              <a:buAutoNum type="arabicParenR"/>
            </a:pPr>
            <a:r>
              <a:rPr lang="en-US" dirty="0" smtClean="0">
                <a:effectLst/>
              </a:rPr>
              <a:t>If </a:t>
            </a:r>
            <a:r>
              <a:rPr lang="en-US" dirty="0">
                <a:effectLst/>
              </a:rPr>
              <a:t>you could hear what someone is thinking for a day, who would you </a:t>
            </a:r>
            <a:r>
              <a:rPr lang="en-US" dirty="0" smtClean="0">
                <a:effectLst/>
              </a:rPr>
              <a:t>choose?</a:t>
            </a:r>
          </a:p>
          <a:p>
            <a:pPr marL="457200" lvl="0" indent="-457200">
              <a:buAutoNum type="arabicParenR"/>
            </a:pPr>
            <a:r>
              <a:rPr lang="en-US" dirty="0" smtClean="0">
                <a:effectLst/>
              </a:rPr>
              <a:t>If </a:t>
            </a:r>
            <a:r>
              <a:rPr lang="en-US" dirty="0">
                <a:effectLst/>
              </a:rPr>
              <a:t>you could live anywhere, where would you live?</a:t>
            </a:r>
          </a:p>
        </p:txBody>
      </p:sp>
    </p:spTree>
    <p:extLst>
      <p:ext uri="{BB962C8B-B14F-4D97-AF65-F5344CB8AC3E}">
        <p14:creationId xmlns:p14="http://schemas.microsoft.com/office/powerpoint/2010/main" val="399000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fontScale="92500" lnSpcReduction="20000"/>
          </a:bodyPr>
          <a:lstStyle/>
          <a:p>
            <a:pPr marL="457200" lvl="0" indent="-457200">
              <a:buAutoNum type="arabicParenR"/>
            </a:pPr>
            <a:r>
              <a:rPr lang="en-US" dirty="0" smtClean="0">
                <a:effectLst/>
              </a:rPr>
              <a:t>If </a:t>
            </a:r>
            <a:r>
              <a:rPr lang="en-US" dirty="0">
                <a:effectLst/>
              </a:rPr>
              <a:t>you didn't have enough money to get the bus home what would you </a:t>
            </a:r>
            <a:r>
              <a:rPr lang="en-US" dirty="0" smtClean="0">
                <a:effectLst/>
              </a:rPr>
              <a:t>do?</a:t>
            </a:r>
          </a:p>
          <a:p>
            <a:pPr marL="457200" lvl="0" indent="-457200">
              <a:buAutoNum type="arabicParenR"/>
            </a:pPr>
            <a:r>
              <a:rPr lang="en-US" dirty="0" smtClean="0">
                <a:effectLst/>
              </a:rPr>
              <a:t>If </a:t>
            </a:r>
            <a:r>
              <a:rPr lang="en-US" dirty="0">
                <a:effectLst/>
              </a:rPr>
              <a:t>you discovered a new island, what would you name it and </a:t>
            </a:r>
            <a:r>
              <a:rPr lang="en-US" dirty="0" smtClean="0">
                <a:effectLst/>
              </a:rPr>
              <a:t>why?</a:t>
            </a:r>
          </a:p>
          <a:p>
            <a:pPr marL="457200" lvl="0" indent="-457200">
              <a:buAutoNum type="arabicParenR"/>
            </a:pPr>
            <a:r>
              <a:rPr lang="en-US" dirty="0" smtClean="0">
                <a:effectLst/>
              </a:rPr>
              <a:t>If </a:t>
            </a:r>
            <a:r>
              <a:rPr lang="en-US" dirty="0">
                <a:effectLst/>
              </a:rPr>
              <a:t>you got arrested for murder, whom would you call with your telephone call from prison? And </a:t>
            </a:r>
            <a:r>
              <a:rPr lang="en-US" dirty="0" smtClean="0">
                <a:effectLst/>
              </a:rPr>
              <a:t>why?</a:t>
            </a:r>
          </a:p>
          <a:p>
            <a:pPr marL="457200" lvl="0" indent="-457200">
              <a:buAutoNum type="arabicParenR"/>
            </a:pPr>
            <a:r>
              <a:rPr lang="en-US" dirty="0" smtClean="0">
                <a:effectLst/>
              </a:rPr>
              <a:t>If </a:t>
            </a:r>
            <a:r>
              <a:rPr lang="en-US" dirty="0">
                <a:effectLst/>
              </a:rPr>
              <a:t>you had an accident and you had to be at home to recover for a long time, what would you do to relieve the </a:t>
            </a:r>
            <a:r>
              <a:rPr lang="en-US" dirty="0" smtClean="0">
                <a:effectLst/>
              </a:rPr>
              <a:t>boredom?</a:t>
            </a:r>
          </a:p>
          <a:p>
            <a:pPr marL="457200" lvl="0" indent="-457200">
              <a:buAutoNum type="arabicParenR"/>
            </a:pPr>
            <a:r>
              <a:rPr lang="en-US" dirty="0" smtClean="0">
                <a:effectLst/>
              </a:rPr>
              <a:t>What </a:t>
            </a:r>
            <a:r>
              <a:rPr lang="en-US" dirty="0">
                <a:effectLst/>
              </a:rPr>
              <a:t>would you do if you were at home at night alone and you heard a noise in your flat/house that seemed to be footsteps?</a:t>
            </a:r>
            <a:endParaRPr lang="en-US" sz="1800" dirty="0">
              <a:effectLst/>
            </a:endParaRPr>
          </a:p>
          <a:p>
            <a:pPr lvl="1"/>
            <a:r>
              <a:rPr lang="en-US" dirty="0">
                <a:effectLst/>
              </a:rPr>
              <a:t>Would you stay calm or would you panic?</a:t>
            </a:r>
            <a:endParaRPr lang="en-US" sz="1600" dirty="0">
              <a:effectLst/>
            </a:endParaRPr>
          </a:p>
          <a:p>
            <a:pPr marL="0" lvl="0" indent="0">
              <a:buNone/>
            </a:pPr>
            <a:r>
              <a:rPr lang="en-US" dirty="0" smtClean="0">
                <a:effectLst/>
              </a:rPr>
              <a:t>6) What </a:t>
            </a:r>
            <a:r>
              <a:rPr lang="en-US" dirty="0">
                <a:effectLst/>
              </a:rPr>
              <a:t>would you do if you found the wallet of your next door neighbor who you hated?</a:t>
            </a:r>
            <a:endParaRPr lang="en-US" sz="1800" dirty="0">
              <a:effectLst/>
            </a:endParaRPr>
          </a:p>
          <a:p>
            <a:endParaRPr lang="en-US" dirty="0"/>
          </a:p>
        </p:txBody>
      </p:sp>
    </p:spTree>
    <p:extLst>
      <p:ext uri="{BB962C8B-B14F-4D97-AF65-F5344CB8AC3E}">
        <p14:creationId xmlns:p14="http://schemas.microsoft.com/office/powerpoint/2010/main" val="103630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a:bodyPr>
          <a:lstStyle/>
          <a:p>
            <a:pPr marL="457200" lvl="0" indent="-457200">
              <a:buAutoNum type="arabicParenR"/>
            </a:pPr>
            <a:r>
              <a:rPr lang="en-US" dirty="0" smtClean="0">
                <a:effectLst/>
              </a:rPr>
              <a:t>If </a:t>
            </a:r>
            <a:r>
              <a:rPr lang="en-US" dirty="0">
                <a:effectLst/>
              </a:rPr>
              <a:t>you could solve the problem of hunger in the third world or repair the ozone, which would you </a:t>
            </a:r>
            <a:r>
              <a:rPr lang="en-US" dirty="0" smtClean="0">
                <a:effectLst/>
              </a:rPr>
              <a:t>do?</a:t>
            </a:r>
          </a:p>
          <a:p>
            <a:pPr marL="457200" lvl="0" indent="-457200">
              <a:buAutoNum type="arabicParenR"/>
            </a:pPr>
            <a:r>
              <a:rPr lang="en-US" dirty="0" smtClean="0">
                <a:effectLst/>
              </a:rPr>
              <a:t>If </a:t>
            </a:r>
            <a:r>
              <a:rPr lang="en-US" dirty="0">
                <a:effectLst/>
              </a:rPr>
              <a:t>you could stop a bad habit that you have, what would you </a:t>
            </a:r>
            <a:r>
              <a:rPr lang="en-US" dirty="0" smtClean="0">
                <a:effectLst/>
              </a:rPr>
              <a:t>stop?</a:t>
            </a:r>
          </a:p>
          <a:p>
            <a:pPr marL="457200" lvl="0" indent="-457200">
              <a:buAutoNum type="arabicParenR"/>
            </a:pPr>
            <a:r>
              <a:rPr lang="en-US" dirty="0" smtClean="0">
                <a:effectLst/>
              </a:rPr>
              <a:t>If </a:t>
            </a:r>
            <a:r>
              <a:rPr lang="en-US" dirty="0">
                <a:effectLst/>
              </a:rPr>
              <a:t>you could go back to any moment in history, where would you </a:t>
            </a:r>
            <a:r>
              <a:rPr lang="en-US" dirty="0" smtClean="0">
                <a:effectLst/>
              </a:rPr>
              <a:t>go?</a:t>
            </a:r>
          </a:p>
          <a:p>
            <a:pPr marL="457200" lvl="0" indent="-457200">
              <a:buAutoNum type="arabicParenR"/>
            </a:pPr>
            <a:r>
              <a:rPr lang="en-US" dirty="0" smtClean="0">
                <a:effectLst/>
              </a:rPr>
              <a:t>If </a:t>
            </a:r>
            <a:r>
              <a:rPr lang="en-US" dirty="0">
                <a:effectLst/>
              </a:rPr>
              <a:t>you could be famous (a household name), what would you like to be famous </a:t>
            </a:r>
            <a:r>
              <a:rPr lang="en-US" dirty="0" smtClean="0">
                <a:effectLst/>
              </a:rPr>
              <a:t>for?</a:t>
            </a:r>
          </a:p>
          <a:p>
            <a:pPr marL="457200" lvl="0" indent="-457200">
              <a:buAutoNum type="arabicParenR"/>
            </a:pPr>
            <a:r>
              <a:rPr lang="en-US" dirty="0" smtClean="0">
                <a:effectLst/>
              </a:rPr>
              <a:t>If </a:t>
            </a:r>
            <a:r>
              <a:rPr lang="en-US" dirty="0">
                <a:effectLst/>
              </a:rPr>
              <a:t>you were on holiday and you lost your passport, would you know what to </a:t>
            </a:r>
            <a:r>
              <a:rPr lang="en-US" dirty="0" smtClean="0">
                <a:effectLst/>
              </a:rPr>
              <a:t>do?</a:t>
            </a:r>
          </a:p>
          <a:p>
            <a:pPr marL="457200" lvl="0" indent="-457200">
              <a:buAutoNum type="arabicParenR"/>
            </a:pPr>
            <a:r>
              <a:rPr lang="en-US" dirty="0" smtClean="0">
                <a:effectLst/>
              </a:rPr>
              <a:t>If </a:t>
            </a:r>
            <a:r>
              <a:rPr lang="en-US" dirty="0">
                <a:effectLst/>
              </a:rPr>
              <a:t>you were offered a job in another part of the country, would you be willing to take the job, assuming that the pay is very good</a:t>
            </a:r>
            <a:r>
              <a:rPr lang="en-US" dirty="0" smtClean="0">
                <a:effectLst/>
              </a:rPr>
              <a:t>?</a:t>
            </a:r>
            <a:endParaRPr lang="en-US" dirty="0">
              <a:effectLst/>
            </a:endParaRPr>
          </a:p>
        </p:txBody>
      </p:sp>
    </p:spTree>
    <p:extLst>
      <p:ext uri="{BB962C8B-B14F-4D97-AF65-F5344CB8AC3E}">
        <p14:creationId xmlns:p14="http://schemas.microsoft.com/office/powerpoint/2010/main" val="92191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normAutofit fontScale="92500" lnSpcReduction="10000"/>
          </a:bodyPr>
          <a:lstStyle/>
          <a:p>
            <a:pPr marL="457200" lvl="0" indent="-457200">
              <a:buAutoNum type="arabicParenR"/>
            </a:pPr>
            <a:r>
              <a:rPr lang="en-US" dirty="0" smtClean="0">
                <a:effectLst/>
              </a:rPr>
              <a:t>If </a:t>
            </a:r>
            <a:r>
              <a:rPr lang="en-US" dirty="0">
                <a:effectLst/>
              </a:rPr>
              <a:t>your partner were offered a job in another part of the country, which was well paid, would you be willing to change </a:t>
            </a:r>
            <a:r>
              <a:rPr lang="en-US" dirty="0" smtClean="0">
                <a:effectLst/>
              </a:rPr>
              <a:t>places?</a:t>
            </a:r>
          </a:p>
          <a:p>
            <a:pPr marL="457200" lvl="0" indent="-457200">
              <a:buAutoNum type="arabicParenR"/>
            </a:pPr>
            <a:r>
              <a:rPr lang="en-US" dirty="0" smtClean="0">
                <a:effectLst/>
              </a:rPr>
              <a:t>If </a:t>
            </a:r>
            <a:r>
              <a:rPr lang="en-US" dirty="0">
                <a:effectLst/>
              </a:rPr>
              <a:t>you were in the bank and somebody started to hold up the bank, what would you do? How would you </a:t>
            </a:r>
            <a:r>
              <a:rPr lang="en-US" dirty="0" smtClean="0">
                <a:effectLst/>
              </a:rPr>
              <a:t>react?</a:t>
            </a:r>
          </a:p>
          <a:p>
            <a:pPr marL="457200" lvl="0" indent="-457200">
              <a:buAutoNum type="arabicParenR"/>
            </a:pPr>
            <a:r>
              <a:rPr lang="en-US" dirty="0" smtClean="0">
                <a:effectLst/>
              </a:rPr>
              <a:t>If </a:t>
            </a:r>
            <a:r>
              <a:rPr lang="en-US" dirty="0">
                <a:effectLst/>
              </a:rPr>
              <a:t>you had one wish, what would you wish </a:t>
            </a:r>
            <a:r>
              <a:rPr lang="en-US" dirty="0" smtClean="0">
                <a:effectLst/>
              </a:rPr>
              <a:t>for?</a:t>
            </a:r>
          </a:p>
          <a:p>
            <a:pPr marL="457200" lvl="0" indent="-457200">
              <a:buAutoNum type="arabicParenR"/>
            </a:pPr>
            <a:r>
              <a:rPr lang="en-US" dirty="0" smtClean="0">
                <a:effectLst/>
              </a:rPr>
              <a:t>If </a:t>
            </a:r>
            <a:r>
              <a:rPr lang="en-US" dirty="0">
                <a:effectLst/>
              </a:rPr>
              <a:t>you could only listen to one song for the rest of your life, which song would you </a:t>
            </a:r>
            <a:r>
              <a:rPr lang="en-US" dirty="0" smtClean="0">
                <a:effectLst/>
              </a:rPr>
              <a:t>choose?</a:t>
            </a:r>
          </a:p>
          <a:p>
            <a:pPr marL="457200" lvl="0" indent="-457200">
              <a:buAutoNum type="arabicParenR"/>
            </a:pPr>
            <a:r>
              <a:rPr lang="en-US" dirty="0" smtClean="0">
                <a:effectLst/>
              </a:rPr>
              <a:t>If </a:t>
            </a:r>
            <a:r>
              <a:rPr lang="en-US" dirty="0">
                <a:effectLst/>
              </a:rPr>
              <a:t>only one book existed, which book would you like it to </a:t>
            </a:r>
            <a:r>
              <a:rPr lang="en-US" dirty="0" smtClean="0">
                <a:effectLst/>
              </a:rPr>
              <a:t>be?</a:t>
            </a:r>
          </a:p>
          <a:p>
            <a:pPr marL="457200" lvl="0" indent="-457200">
              <a:buAutoNum type="arabicParenR"/>
            </a:pPr>
            <a:r>
              <a:rPr lang="en-US" dirty="0" smtClean="0">
                <a:effectLst/>
              </a:rPr>
              <a:t>If </a:t>
            </a:r>
            <a:r>
              <a:rPr lang="en-US" dirty="0">
                <a:effectLst/>
              </a:rPr>
              <a:t>you could do any job, what would you like to do?</a:t>
            </a:r>
          </a:p>
          <a:p>
            <a:endParaRPr lang="en-US" dirty="0"/>
          </a:p>
        </p:txBody>
      </p:sp>
    </p:spTree>
    <p:extLst>
      <p:ext uri="{BB962C8B-B14F-4D97-AF65-F5344CB8AC3E}">
        <p14:creationId xmlns:p14="http://schemas.microsoft.com/office/powerpoint/2010/main" val="345905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fontScale="92500" lnSpcReduction="10000"/>
          </a:bodyPr>
          <a:lstStyle/>
          <a:p>
            <a:pPr marL="457200" lvl="0" indent="-457200">
              <a:buAutoNum type="arabicParenR"/>
            </a:pPr>
            <a:r>
              <a:rPr lang="en-US" dirty="0" smtClean="0">
                <a:effectLst/>
              </a:rPr>
              <a:t>If </a:t>
            </a:r>
            <a:r>
              <a:rPr lang="en-US" dirty="0">
                <a:effectLst/>
              </a:rPr>
              <a:t>you were a famous film star, what crazy things would you ask for in your dressing </a:t>
            </a:r>
            <a:r>
              <a:rPr lang="en-US" dirty="0" smtClean="0">
                <a:effectLst/>
              </a:rPr>
              <a:t>room?</a:t>
            </a:r>
          </a:p>
          <a:p>
            <a:pPr marL="457200" lvl="0" indent="-457200">
              <a:buAutoNum type="arabicParenR"/>
            </a:pPr>
            <a:r>
              <a:rPr lang="en-US" dirty="0" smtClean="0">
                <a:effectLst/>
              </a:rPr>
              <a:t>If </a:t>
            </a:r>
            <a:r>
              <a:rPr lang="en-US" dirty="0">
                <a:effectLst/>
              </a:rPr>
              <a:t>you </a:t>
            </a:r>
            <a:r>
              <a:rPr lang="en-US" dirty="0" err="1">
                <a:effectLst/>
              </a:rPr>
              <a:t>you</a:t>
            </a:r>
            <a:r>
              <a:rPr lang="en-US" dirty="0">
                <a:effectLst/>
              </a:rPr>
              <a:t> could stop time, what would you do and </a:t>
            </a:r>
            <a:r>
              <a:rPr lang="en-US" dirty="0" smtClean="0">
                <a:effectLst/>
              </a:rPr>
              <a:t>why?</a:t>
            </a:r>
          </a:p>
          <a:p>
            <a:pPr marL="457200" lvl="0" indent="-457200">
              <a:buAutoNum type="arabicParenR"/>
            </a:pPr>
            <a:r>
              <a:rPr lang="en-US" dirty="0" smtClean="0">
                <a:effectLst/>
              </a:rPr>
              <a:t>If </a:t>
            </a:r>
            <a:r>
              <a:rPr lang="en-US" dirty="0">
                <a:effectLst/>
              </a:rPr>
              <a:t>you </a:t>
            </a:r>
            <a:r>
              <a:rPr lang="en-US" dirty="0" err="1">
                <a:effectLst/>
              </a:rPr>
              <a:t>you</a:t>
            </a:r>
            <a:r>
              <a:rPr lang="en-US" dirty="0">
                <a:effectLst/>
              </a:rPr>
              <a:t> had to kill a highly religious figure to save your terminal son. Would you do </a:t>
            </a:r>
            <a:r>
              <a:rPr lang="en-US" dirty="0" smtClean="0">
                <a:effectLst/>
              </a:rPr>
              <a:t>it?</a:t>
            </a:r>
          </a:p>
          <a:p>
            <a:pPr marL="457200" lvl="0" indent="-457200">
              <a:buAutoNum type="arabicParenR"/>
            </a:pPr>
            <a:r>
              <a:rPr lang="en-US" dirty="0" smtClean="0">
                <a:effectLst/>
              </a:rPr>
              <a:t>If </a:t>
            </a:r>
            <a:r>
              <a:rPr lang="en-US" dirty="0">
                <a:effectLst/>
              </a:rPr>
              <a:t>tomorrow morning when you get up, you can't find people on the streets, in the city, or in the country and later you discover you are the only human being on the </a:t>
            </a:r>
            <a:r>
              <a:rPr lang="en-US" dirty="0" smtClean="0">
                <a:effectLst/>
              </a:rPr>
              <a:t>earth.</a:t>
            </a:r>
          </a:p>
          <a:p>
            <a:pPr marL="457200" lvl="0" indent="-457200">
              <a:buAutoNum type="arabicParenR"/>
            </a:pPr>
            <a:r>
              <a:rPr lang="en-US" dirty="0" smtClean="0">
                <a:effectLst/>
              </a:rPr>
              <a:t>If </a:t>
            </a:r>
            <a:r>
              <a:rPr lang="en-US" dirty="0">
                <a:effectLst/>
              </a:rPr>
              <a:t>you would have a chance would you change something in the history, risking that, your parents never will meet with each other and you never will be </a:t>
            </a:r>
            <a:r>
              <a:rPr lang="en-US" dirty="0" smtClean="0">
                <a:effectLst/>
              </a:rPr>
              <a:t>born?</a:t>
            </a:r>
          </a:p>
          <a:p>
            <a:pPr marL="457200" lvl="0" indent="-457200">
              <a:buAutoNum type="arabicParenR"/>
            </a:pPr>
            <a:r>
              <a:rPr lang="en-US" dirty="0" smtClean="0">
                <a:effectLst/>
              </a:rPr>
              <a:t>If </a:t>
            </a:r>
            <a:r>
              <a:rPr lang="en-US" dirty="0">
                <a:effectLst/>
              </a:rPr>
              <a:t>you could relive any moment in your life which moment would it be and why?</a:t>
            </a:r>
          </a:p>
          <a:p>
            <a:endParaRPr lang="en-US" dirty="0"/>
          </a:p>
        </p:txBody>
      </p:sp>
    </p:spTree>
    <p:extLst>
      <p:ext uri="{BB962C8B-B14F-4D97-AF65-F5344CB8AC3E}">
        <p14:creationId xmlns:p14="http://schemas.microsoft.com/office/powerpoint/2010/main" val="2992511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183</TotalTime>
  <Words>868</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2nd Conditional Conversation Dice</vt:lpstr>
      <vt:lpstr>PowerPoint Presentation</vt:lpstr>
      <vt:lpstr>2</vt:lpstr>
      <vt:lpstr>3</vt:lpstr>
      <vt:lpstr>4</vt:lpstr>
      <vt:lpstr>5</vt:lpstr>
      <vt:lpstr>6</vt:lpstr>
      <vt:lpstr>7</vt:lpstr>
    </vt:vector>
  </TitlesOfParts>
  <Company>CONFIGMGR-SJP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Conditional Conversation Dice</dc:title>
  <dc:creator>Visitor</dc:creator>
  <cp:lastModifiedBy>Visitor</cp:lastModifiedBy>
  <cp:revision>4</cp:revision>
  <dcterms:created xsi:type="dcterms:W3CDTF">2017-06-15T00:31:53Z</dcterms:created>
  <dcterms:modified xsi:type="dcterms:W3CDTF">2017-06-15T03:35:34Z</dcterms:modified>
</cp:coreProperties>
</file>