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7" r:id="rId5"/>
    <p:sldId id="258" r:id="rId6"/>
    <p:sldId id="259" r:id="rId7"/>
    <p:sldId id="261" r:id="rId8"/>
    <p:sldId id="265" r:id="rId9"/>
    <p:sldId id="269" r:id="rId10"/>
    <p:sldId id="26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 Corners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4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/ Dancing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459" y="2557463"/>
            <a:ext cx="567108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6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/ Drink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948" y="2704500"/>
            <a:ext cx="6882104" cy="36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76" y="889686"/>
            <a:ext cx="405301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Corner 1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The _________ is </a:t>
            </a:r>
            <a:r>
              <a:rPr lang="en-US" sz="3600" b="1" dirty="0" smtClean="0"/>
              <a:t>better in America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08358" y="889686"/>
            <a:ext cx="405301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Corner 2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The _________ is </a:t>
            </a:r>
            <a:r>
              <a:rPr lang="en-US" sz="3600" b="1" dirty="0" smtClean="0"/>
              <a:t>worse in America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38650" y="3513437"/>
            <a:ext cx="4053016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Corner 3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The _________ is about </a:t>
            </a:r>
            <a:r>
              <a:rPr lang="en-US" sz="3600" b="1" dirty="0" smtClean="0"/>
              <a:t>the same </a:t>
            </a:r>
            <a:r>
              <a:rPr lang="en-US" sz="3600" dirty="0" smtClean="0"/>
              <a:t>as in America.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08358" y="3513437"/>
            <a:ext cx="4053016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Corner 4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The _________ is the </a:t>
            </a:r>
            <a:r>
              <a:rPr lang="en-US" sz="3600" b="1" dirty="0" smtClean="0"/>
              <a:t>BEST in my country</a:t>
            </a:r>
            <a:r>
              <a:rPr lang="en-US" sz="3600" dirty="0" smtClean="0"/>
              <a:t>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479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1028" name="Picture 4" descr="Image result for edu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11" y="2557463"/>
            <a:ext cx="436157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/ Weather / Natural Beauty</a:t>
            </a:r>
            <a:endParaRPr lang="en-US" dirty="0"/>
          </a:p>
        </p:txBody>
      </p:sp>
      <p:pic>
        <p:nvPicPr>
          <p:cNvPr id="4" name="Picture 2" descr="Image result for mountains beach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13" y="2557463"/>
            <a:ext cx="657157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3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/ Employment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388" y="2934515"/>
            <a:ext cx="5177224" cy="2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/ Banking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052" y="3225113"/>
            <a:ext cx="4875895" cy="27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1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578" y="2990335"/>
            <a:ext cx="5726844" cy="23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94" y="2557463"/>
            <a:ext cx="497681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5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Celebrations / Holidays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013" y="2285999"/>
            <a:ext cx="5475973" cy="41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08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67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4 Corners</vt:lpstr>
      <vt:lpstr>PowerPoint Presentation</vt:lpstr>
      <vt:lpstr>Education</vt:lpstr>
      <vt:lpstr>Landscape / Weather / Natural Beauty</vt:lpstr>
      <vt:lpstr>Work / Employment</vt:lpstr>
      <vt:lpstr>Money / Banking</vt:lpstr>
      <vt:lpstr>Discrimination</vt:lpstr>
      <vt:lpstr>Healthcare</vt:lpstr>
      <vt:lpstr>Celebrations / Holidays</vt:lpstr>
      <vt:lpstr>Music / Dancing</vt:lpstr>
      <vt:lpstr>Food / Drink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Corners</dc:title>
  <dc:creator>Non-credit Student</dc:creator>
  <cp:lastModifiedBy>Non-credit Student</cp:lastModifiedBy>
  <cp:revision>2</cp:revision>
  <dcterms:created xsi:type="dcterms:W3CDTF">2017-09-08T16:22:59Z</dcterms:created>
  <dcterms:modified xsi:type="dcterms:W3CDTF">2017-09-08T16:35:54Z</dcterms:modified>
</cp:coreProperties>
</file>