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9" r:id="rId4"/>
    <p:sldId id="258" r:id="rId5"/>
    <p:sldId id="261" r:id="rId6"/>
    <p:sldId id="262" r:id="rId7"/>
    <p:sldId id="263" r:id="rId8"/>
    <p:sldId id="272" r:id="rId9"/>
    <p:sldId id="265" r:id="rId10"/>
    <p:sldId id="266" r:id="rId11"/>
    <p:sldId id="267" r:id="rId12"/>
    <p:sldId id="268" r:id="rId13"/>
    <p:sldId id="269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PARTNER NAMES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 Civics Objective 11.5</a:t>
            </a:r>
          </a:p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2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</a:t>
            </a:r>
            <a:r>
              <a:rPr lang="en-US" dirty="0" smtClean="0"/>
              <a:t>– home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2 -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</a:t>
            </a:r>
            <a:r>
              <a:rPr lang="en-US" dirty="0" smtClean="0"/>
              <a:t>– fre</a:t>
            </a:r>
            <a:r>
              <a:rPr lang="en-US" dirty="0" smtClean="0"/>
              <a:t>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– </a:t>
            </a:r>
            <a:r>
              <a:rPr lang="en-US" dirty="0" smtClean="0"/>
              <a:t>favorite holiday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663483"/>
            <a:ext cx="8305800" cy="5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3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name and country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orldmapsonline.com/images/murals/mercator_classic_world_political_wall_mural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99" y="705085"/>
            <a:ext cx="8026089" cy="5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</a:t>
            </a:r>
            <a:r>
              <a:rPr lang="en-US" dirty="0" smtClean="0"/>
              <a:t>– home 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1 </a:t>
            </a:r>
            <a:r>
              <a:rPr lang="en-US" dirty="0" smtClean="0"/>
              <a:t>-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</a:t>
            </a:r>
            <a:r>
              <a:rPr lang="en-US" dirty="0" smtClean="0"/>
              <a:t>– </a:t>
            </a:r>
            <a:r>
              <a:rPr lang="en-US" dirty="0" smtClean="0"/>
              <a:t>free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– </a:t>
            </a:r>
            <a:r>
              <a:rPr lang="en-US" dirty="0" smtClean="0"/>
              <a:t>favorite holiday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– name and country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orldmapsonline.com/images/murals/mercator_classic_world_political_wall_mural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99" y="705085"/>
            <a:ext cx="8026089" cy="5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16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58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PARTNER NAMES HERE</vt:lpstr>
      <vt:lpstr>Student 1 name and country</vt:lpstr>
      <vt:lpstr>PowerPoint Presentation</vt:lpstr>
      <vt:lpstr>Student 1 – home country </vt:lpstr>
      <vt:lpstr>Student 1 - school</vt:lpstr>
      <vt:lpstr>Student 1 – free time</vt:lpstr>
      <vt:lpstr>Student 1 – favorite holiday</vt:lpstr>
      <vt:lpstr>Student 2 – name and country</vt:lpstr>
      <vt:lpstr>PowerPoint Presentation</vt:lpstr>
      <vt:lpstr>Student 2 – home country</vt:lpstr>
      <vt:lpstr>Student 2 - school</vt:lpstr>
      <vt:lpstr>Student 2 – free time</vt:lpstr>
      <vt:lpstr>Student 2 – favorite holiday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NAMES HERE</dc:title>
  <dc:creator>Visitor</dc:creator>
  <cp:lastModifiedBy>Visitor</cp:lastModifiedBy>
  <cp:revision>4</cp:revision>
  <dcterms:created xsi:type="dcterms:W3CDTF">2015-11-06T17:52:13Z</dcterms:created>
  <dcterms:modified xsi:type="dcterms:W3CDTF">2015-11-19T03:37:41Z</dcterms:modified>
</cp:coreProperties>
</file>