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0" r:id="rId5"/>
    <p:sldId id="258" r:id="rId6"/>
    <p:sldId id="264" r:id="rId7"/>
    <p:sldId id="271" r:id="rId8"/>
    <p:sldId id="259" r:id="rId9"/>
    <p:sldId id="265" r:id="rId10"/>
    <p:sldId id="272" r:id="rId11"/>
    <p:sldId id="260" r:id="rId12"/>
    <p:sldId id="266" r:id="rId13"/>
    <p:sldId id="273" r:id="rId14"/>
    <p:sldId id="261" r:id="rId15"/>
    <p:sldId id="267" r:id="rId16"/>
    <p:sldId id="274" r:id="rId17"/>
    <p:sldId id="262" r:id="rId18"/>
    <p:sldId id="268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2347ABB-B6DF-4062-8194-24F3B0BE03CB}" type="datetimeFigureOut">
              <a:rPr lang="nl-NL" smtClean="0"/>
              <a:t>8-12-2016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5A491CA-480C-47DC-BAB8-10D1DC9882E9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200" dirty="0" smtClean="0"/>
              <a:t>V2A</a:t>
            </a:r>
            <a:endParaRPr lang="nl-NL" sz="4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Tenses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2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leuni\AppData\Local\Microsoft\Windows\Temporary Internet Files\Content.IE5\0162YAGQ\past-sim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1" y="2348880"/>
            <a:ext cx="45278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Past Continuous:</a:t>
            </a:r>
          </a:p>
          <a:p>
            <a:r>
              <a:rPr lang="nl-NL" dirty="0" smtClean="0"/>
              <a:t>When an action went on for some time in the past.</a:t>
            </a:r>
          </a:p>
          <a:p>
            <a:r>
              <a:rPr lang="nl-NL" dirty="0" smtClean="0"/>
              <a:t>When an action was taking place in the past and another interrupted it.</a:t>
            </a:r>
          </a:p>
          <a:p>
            <a:endParaRPr lang="nl-NL" dirty="0"/>
          </a:p>
          <a:p>
            <a:r>
              <a:rPr lang="nl-NL" dirty="0" smtClean="0"/>
              <a:t>Keywords: while </a:t>
            </a:r>
          </a:p>
          <a:p>
            <a:pPr marL="45720" indent="0">
              <a:buNone/>
            </a:pPr>
            <a:r>
              <a:rPr lang="nl-NL" dirty="0"/>
              <a:t>	</a:t>
            </a:r>
            <a:r>
              <a:rPr lang="nl-NL" dirty="0" smtClean="0"/>
              <a:t>and other past time expressions: yesterday, ...ago, last 	night/week/etc.</a:t>
            </a:r>
          </a:p>
          <a:p>
            <a:pPr marL="45720" indent="0">
              <a:buNone/>
            </a:pPr>
            <a:endParaRPr lang="nl-NL" dirty="0"/>
          </a:p>
          <a:p>
            <a:r>
              <a:rPr lang="nl-NL" dirty="0" smtClean="0"/>
              <a:t>Example sentence:</a:t>
            </a:r>
            <a:br>
              <a:rPr lang="nl-NL" dirty="0" smtClean="0"/>
            </a:br>
            <a:r>
              <a:rPr lang="nl-NL" dirty="0" smtClean="0"/>
              <a:t>	We </a:t>
            </a:r>
            <a:r>
              <a:rPr lang="nl-NL" u="sng" dirty="0" smtClean="0"/>
              <a:t>were having</a:t>
            </a:r>
            <a:r>
              <a:rPr lang="nl-NL" dirty="0" smtClean="0"/>
              <a:t> dinner last night, when the phone rang.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smtClean="0"/>
              <a:t>Continous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63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Past Continuous:</a:t>
            </a:r>
          </a:p>
          <a:p>
            <a:pPr marL="45720" indent="0">
              <a:buNone/>
            </a:pPr>
            <a:endParaRPr lang="nl-NL" u="sng" dirty="0"/>
          </a:p>
          <a:p>
            <a:pPr marL="45720" indent="0">
              <a:buNone/>
            </a:pPr>
            <a:r>
              <a:rPr lang="nl-NL" u="sng" dirty="0" smtClean="0"/>
              <a:t>HOW?</a:t>
            </a:r>
          </a:p>
          <a:p>
            <a:r>
              <a:rPr lang="nl-NL" dirty="0" smtClean="0"/>
              <a:t>Was/were</a:t>
            </a:r>
            <a:br>
              <a:rPr lang="nl-NL" dirty="0" smtClean="0"/>
            </a:br>
            <a:r>
              <a:rPr lang="nl-NL" dirty="0" smtClean="0"/>
              <a:t>+ verb</a:t>
            </a:r>
            <a:br>
              <a:rPr lang="nl-NL" dirty="0" smtClean="0"/>
            </a:br>
            <a:r>
              <a:rPr lang="nl-NL" dirty="0" smtClean="0"/>
              <a:t>+ ing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PAST CONTINUOUS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45152"/>
              </p:ext>
            </p:extLst>
          </p:nvPr>
        </p:nvGraphicFramePr>
        <p:xfrm>
          <a:off x="2339752" y="2491576"/>
          <a:ext cx="648072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069"/>
                <a:gridCol w="2102069"/>
                <a:gridCol w="22765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I was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Was I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 wasn’t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were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Were you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weren’t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He was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Was he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wasn’t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She was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Was she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</a:t>
                      </a:r>
                      <a:r>
                        <a:rPr lang="nl-NL" baseline="0" dirty="0" smtClean="0"/>
                        <a:t> wasn’t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It was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Was it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wasn’t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We were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Were we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</a:t>
                      </a:r>
                      <a:r>
                        <a:rPr lang="nl-NL" baseline="0" dirty="0" smtClean="0"/>
                        <a:t> weren’t working</a:t>
                      </a:r>
                      <a:endParaRPr lang="nl-NL" dirty="0"/>
                    </a:p>
                  </a:txBody>
                  <a:tcPr/>
                </a:tc>
              </a:tr>
              <a:tr h="35644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You were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you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weren’t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They were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they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weren’t working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4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Users\Pleuni\AppData\Local\Microsoft\Windows\Temporary Internet Files\Content.IE5\H0WZ6WAC\tijd_4pas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6190"/>
            <a:ext cx="9036496" cy="4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When sth started in the past and is still happening/true right now.</a:t>
            </a:r>
          </a:p>
          <a:p>
            <a:r>
              <a:rPr lang="nl-NL" dirty="0" smtClean="0"/>
              <a:t>Events/experiences that have happened in the past. (NO SPECIFIC MOMENT IS MENTIONED)</a:t>
            </a:r>
          </a:p>
          <a:p>
            <a:r>
              <a:rPr lang="nl-NL" dirty="0" smtClean="0"/>
              <a:t>When sth happened in the past and is finished, but still has an effect/result in the present.</a:t>
            </a:r>
          </a:p>
          <a:p>
            <a:endParaRPr lang="nl-NL" dirty="0"/>
          </a:p>
          <a:p>
            <a:r>
              <a:rPr lang="nl-NL" dirty="0" smtClean="0"/>
              <a:t>Keywords: for, yet, never, ever, just, already, since, always</a:t>
            </a:r>
          </a:p>
          <a:p>
            <a:endParaRPr lang="nl-NL" dirty="0"/>
          </a:p>
          <a:p>
            <a:r>
              <a:rPr lang="nl-NL" dirty="0" smtClean="0"/>
              <a:t>Example sentence:</a:t>
            </a:r>
            <a:br>
              <a:rPr lang="nl-NL" dirty="0" smtClean="0"/>
            </a:br>
            <a:r>
              <a:rPr lang="nl-NL" dirty="0" smtClean="0"/>
              <a:t>	I </a:t>
            </a:r>
            <a:r>
              <a:rPr lang="nl-NL" u="sng" dirty="0" smtClean="0"/>
              <a:t>have</a:t>
            </a:r>
            <a:r>
              <a:rPr lang="nl-NL" dirty="0" smtClean="0"/>
              <a:t> never </a:t>
            </a:r>
            <a:r>
              <a:rPr lang="nl-NL" u="sng" dirty="0" smtClean="0"/>
              <a:t>seen</a:t>
            </a:r>
            <a:r>
              <a:rPr lang="nl-NL" dirty="0" smtClean="0"/>
              <a:t> this film before!</a:t>
            </a:r>
            <a:br>
              <a:rPr lang="nl-NL" dirty="0" smtClean="0"/>
            </a:br>
            <a:r>
              <a:rPr lang="nl-NL" dirty="0" smtClean="0"/>
              <a:t>	She </a:t>
            </a:r>
            <a:r>
              <a:rPr lang="nl-NL" u="sng" dirty="0" smtClean="0"/>
              <a:t>has lived</a:t>
            </a:r>
            <a:r>
              <a:rPr lang="nl-NL" dirty="0" smtClean="0"/>
              <a:t> in Eindhoven since she was 10.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 Perfect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5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39473" cy="4407408"/>
          </a:xfrm>
        </p:spPr>
        <p:txBody>
          <a:bodyPr/>
          <a:lstStyle/>
          <a:p>
            <a:pPr marL="45720" indent="0">
              <a:buNone/>
            </a:pPr>
            <a:r>
              <a:rPr lang="nl-NL" u="sng" dirty="0" smtClean="0"/>
              <a:t>Present Perfect:</a:t>
            </a:r>
          </a:p>
          <a:p>
            <a:pPr marL="45720" indent="0">
              <a:buNone/>
            </a:pPr>
            <a:endParaRPr lang="nl-NL" u="sng" dirty="0"/>
          </a:p>
          <a:p>
            <a:pPr marL="45720" indent="0">
              <a:buNone/>
            </a:pPr>
            <a:r>
              <a:rPr lang="nl-NL" u="sng" dirty="0" smtClean="0"/>
              <a:t>HOW?</a:t>
            </a:r>
          </a:p>
          <a:p>
            <a:pPr marL="45720" indent="0">
              <a:buNone/>
            </a:pPr>
            <a:r>
              <a:rPr lang="nl-NL" dirty="0" smtClean="0"/>
              <a:t>Have/has</a:t>
            </a:r>
            <a:br>
              <a:rPr lang="nl-NL" dirty="0" smtClean="0"/>
            </a:br>
            <a:r>
              <a:rPr lang="nl-NL" dirty="0" smtClean="0"/>
              <a:t>+ p.p.</a:t>
            </a:r>
          </a:p>
          <a:p>
            <a:pPr marL="45720" indent="0">
              <a:buNone/>
            </a:pPr>
            <a:r>
              <a:rPr lang="nl-NL" dirty="0" smtClean="0"/>
              <a:t>(past participle)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 smtClean="0"/>
              <a:t>Past participle:</a:t>
            </a:r>
            <a:br>
              <a:rPr lang="nl-NL" dirty="0" smtClean="0"/>
            </a:br>
            <a:r>
              <a:rPr lang="nl-NL" dirty="0" smtClean="0"/>
              <a:t>verb+ed    or</a:t>
            </a:r>
            <a:br>
              <a:rPr lang="nl-NL" dirty="0" smtClean="0"/>
            </a:br>
            <a:r>
              <a:rPr lang="nl-NL" dirty="0" smtClean="0"/>
              <a:t>3rd column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 perfect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8366"/>
              </p:ext>
            </p:extLst>
          </p:nvPr>
        </p:nvGraphicFramePr>
        <p:xfrm>
          <a:off x="2555776" y="2492896"/>
          <a:ext cx="6264696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200696"/>
              </a:tblGrid>
              <a:tr h="384628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I have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Have I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 haven’t worked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You have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Have you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haven’t worked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He has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Has he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hasn’t worked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She has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Has she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 hasn’t worked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It has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Has it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hasn’t worked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We have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Have we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 haven’t worked</a:t>
                      </a:r>
                      <a:endParaRPr lang="nl-NL" dirty="0"/>
                    </a:p>
                  </a:txBody>
                  <a:tcPr/>
                </a:tc>
              </a:tr>
              <a:tr h="379359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You have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Have you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haven’t worked</a:t>
                      </a:r>
                      <a:endParaRPr lang="nl-NL" dirty="0"/>
                    </a:p>
                  </a:txBody>
                  <a:tcPr/>
                </a:tc>
              </a:tr>
              <a:tr h="38462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They have worked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Have they worked?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haven’t worked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8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leuni\AppData\Local\Microsoft\Windows\Temporary Internet Files\Content.IE5\P3CJ3WRB\present-perfect-tense_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dirty="0" smtClean="0"/>
              <a:t>There are three verb forms that you can use to talk about the future:</a:t>
            </a:r>
          </a:p>
          <a:p>
            <a:pPr marL="45720" indent="0">
              <a:buNone/>
            </a:pPr>
            <a:endParaRPr lang="nl-NL" dirty="0"/>
          </a:p>
          <a:p>
            <a:r>
              <a:rPr lang="nl-NL" dirty="0" smtClean="0"/>
              <a:t>Will + infinitive</a:t>
            </a:r>
          </a:p>
          <a:p>
            <a:r>
              <a:rPr lang="nl-NL" dirty="0" smtClean="0"/>
              <a:t>‘Be’ going to + infinitive</a:t>
            </a:r>
          </a:p>
          <a:p>
            <a:r>
              <a:rPr lang="nl-NL" dirty="0" smtClean="0"/>
              <a:t>Present Continuous</a:t>
            </a:r>
          </a:p>
          <a:p>
            <a:endParaRPr lang="nl-NL" dirty="0"/>
          </a:p>
          <a:p>
            <a:endParaRPr lang="nl-NL" dirty="0" smtClean="0"/>
          </a:p>
          <a:p>
            <a:pPr marL="45720" indent="0"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We use </a:t>
            </a:r>
            <a:r>
              <a:rPr lang="nl-NL" i="1" dirty="0" smtClean="0"/>
              <a:t>WILL</a:t>
            </a:r>
            <a:r>
              <a:rPr lang="nl-NL" dirty="0" smtClean="0"/>
              <a:t> to talk about a </a:t>
            </a:r>
            <a:r>
              <a:rPr lang="nl-NL" i="1" dirty="0" smtClean="0"/>
              <a:t>PREDICTION </a:t>
            </a:r>
            <a:r>
              <a:rPr lang="nl-NL" dirty="0" smtClean="0"/>
              <a:t>for the future.</a:t>
            </a:r>
          </a:p>
          <a:p>
            <a:pPr marL="45720" indent="0"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We use </a:t>
            </a:r>
            <a:r>
              <a:rPr lang="nl-NL" i="1" dirty="0" smtClean="0"/>
              <a:t>GOING TO</a:t>
            </a:r>
            <a:r>
              <a:rPr lang="nl-NL" dirty="0" smtClean="0"/>
              <a:t> to talk about an </a:t>
            </a:r>
            <a:r>
              <a:rPr lang="nl-NL" i="1" dirty="0" smtClean="0"/>
              <a:t>INTENTION </a:t>
            </a:r>
            <a:r>
              <a:rPr lang="nl-NL" dirty="0" smtClean="0"/>
              <a:t>for the future.</a:t>
            </a:r>
          </a:p>
          <a:p>
            <a:pPr marL="45720" indent="0"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We use </a:t>
            </a:r>
            <a:r>
              <a:rPr lang="nl-NL" i="1" dirty="0" smtClean="0"/>
              <a:t>PRESENT CONT.</a:t>
            </a:r>
            <a:r>
              <a:rPr lang="nl-NL" dirty="0" smtClean="0"/>
              <a:t> to talk about an </a:t>
            </a:r>
            <a:r>
              <a:rPr lang="nl-NL" i="1" dirty="0" smtClean="0"/>
              <a:t>ARRANGEMENT</a:t>
            </a:r>
            <a:r>
              <a:rPr lang="nl-NL" dirty="0" smtClean="0"/>
              <a:t> in the future</a:t>
            </a:r>
          </a:p>
          <a:p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forms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8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388470"/>
              </p:ext>
            </p:extLst>
          </p:nvPr>
        </p:nvGraphicFramePr>
        <p:xfrm>
          <a:off x="381000" y="1719263"/>
          <a:ext cx="843947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34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WILL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 GOING TO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PRESENT CONTINUOUS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 am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 am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You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are going</a:t>
                      </a:r>
                      <a:r>
                        <a:rPr lang="nl-NL" baseline="0" dirty="0" smtClean="0"/>
                        <a:t>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are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He will</a:t>
                      </a:r>
                      <a:r>
                        <a:rPr lang="nl-NL" baseline="0" dirty="0" smtClean="0"/>
                        <a:t>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is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is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She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 is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 is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It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is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is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We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 are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 are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You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are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are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They will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are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are working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FORMS</a:t>
            </a:r>
            <a:endParaRPr lang="nl-N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12434"/>
              </p:ext>
            </p:extLst>
          </p:nvPr>
        </p:nvGraphicFramePr>
        <p:xfrm>
          <a:off x="395536" y="5063584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 won’t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I’m not going to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I’m not working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30293"/>
              </p:ext>
            </p:extLst>
          </p:nvPr>
        </p:nvGraphicFramePr>
        <p:xfrm>
          <a:off x="395536" y="5805264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Will I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Am I going to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Am I working?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1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Pleuni\AppData\Local\Microsoft\Windows\Temporary Internet Files\Content.IE5\0162YAGQ\future-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462022" cy="443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leuni\AppData\Local\Microsoft\Windows\Temporary Internet Files\Content.IE5\1DG6GAO3\future_foreca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500062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leuni\AppData\Local\Microsoft\Windows\Temporary Internet Files\Content.IE5\0162YAGQ\5619294705_04f0b69dac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leuni\AppData\Local\Microsoft\Windows\Temporary Internet Files\Content.IE5\1DG6GAO3\my-school-timetable-Dragons-Riders-of-Berk-editable-cells-image-300x21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30" y="332656"/>
            <a:ext cx="31588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Present Simple:</a:t>
            </a:r>
          </a:p>
          <a:p>
            <a:r>
              <a:rPr lang="nl-NL" dirty="0" smtClean="0"/>
              <a:t>When sth is a fact/true</a:t>
            </a:r>
          </a:p>
          <a:p>
            <a:r>
              <a:rPr lang="nl-NL" dirty="0" smtClean="0"/>
              <a:t>Habits</a:t>
            </a:r>
          </a:p>
          <a:p>
            <a:r>
              <a:rPr lang="nl-NL" dirty="0" smtClean="0"/>
              <a:t>Things that happen regularly (regelmatig)</a:t>
            </a:r>
          </a:p>
          <a:p>
            <a:endParaRPr lang="nl-NL" dirty="0"/>
          </a:p>
          <a:p>
            <a:r>
              <a:rPr lang="nl-NL" dirty="0" smtClean="0"/>
              <a:t>Keywords: usually, often, sometimes, always, never, </a:t>
            </a:r>
            <a:br>
              <a:rPr lang="nl-NL" dirty="0" smtClean="0"/>
            </a:br>
            <a:r>
              <a:rPr lang="nl-NL" dirty="0" smtClean="0"/>
              <a:t>every week/year/day/month, on Mondays, daily, etc.</a:t>
            </a:r>
          </a:p>
          <a:p>
            <a:endParaRPr lang="nl-NL" dirty="0"/>
          </a:p>
          <a:p>
            <a:r>
              <a:rPr lang="nl-NL" dirty="0" smtClean="0"/>
              <a:t>Example sentences:</a:t>
            </a:r>
          </a:p>
          <a:p>
            <a:pPr marL="45720" indent="0">
              <a:buNone/>
            </a:pPr>
            <a:r>
              <a:rPr lang="nl-NL" dirty="0" smtClean="0"/>
              <a:t>	Jimmy usually </a:t>
            </a:r>
            <a:r>
              <a:rPr lang="nl-NL" u="sng" dirty="0" smtClean="0"/>
              <a:t>has</a:t>
            </a:r>
            <a:r>
              <a:rPr lang="nl-NL" dirty="0" smtClean="0"/>
              <a:t> football practice on Tuesdays.</a:t>
            </a:r>
          </a:p>
          <a:p>
            <a:pPr marL="45720" indent="0">
              <a:buNone/>
            </a:pPr>
            <a:r>
              <a:rPr lang="nl-NL" dirty="0"/>
              <a:t>	</a:t>
            </a:r>
            <a:r>
              <a:rPr lang="nl-NL" dirty="0" smtClean="0"/>
              <a:t>Peter and Amy </a:t>
            </a:r>
            <a:r>
              <a:rPr lang="nl-NL" u="sng" dirty="0" smtClean="0"/>
              <a:t>like</a:t>
            </a:r>
            <a:r>
              <a:rPr lang="nl-NL" dirty="0" smtClean="0"/>
              <a:t> horror films.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Present Simple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75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nl-NL" u="sng" dirty="0"/>
              <a:t>Present Simple</a:t>
            </a:r>
            <a:r>
              <a:rPr lang="nl-NL" u="sng" dirty="0" smtClean="0"/>
              <a:t>:</a:t>
            </a:r>
            <a:endParaRPr lang="nl-NL" dirty="0" smtClean="0"/>
          </a:p>
          <a:p>
            <a:pPr marL="45720" indent="0">
              <a:buNone/>
            </a:pPr>
            <a:endParaRPr lang="nl-NL" dirty="0" smtClean="0"/>
          </a:p>
          <a:p>
            <a:pPr marL="45720" indent="0">
              <a:buNone/>
            </a:pPr>
            <a:r>
              <a:rPr lang="nl-NL" u="sng" dirty="0" smtClean="0"/>
              <a:t>HOW?</a:t>
            </a:r>
          </a:p>
          <a:p>
            <a:r>
              <a:rPr lang="nl-NL" dirty="0" smtClean="0"/>
              <a:t>Infinitive</a:t>
            </a:r>
          </a:p>
          <a:p>
            <a:r>
              <a:rPr lang="nl-NL" dirty="0" smtClean="0"/>
              <a:t>Shit: +s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Do/don’t</a:t>
            </a:r>
          </a:p>
          <a:p>
            <a:r>
              <a:rPr lang="nl-NL" dirty="0" smtClean="0"/>
              <a:t>Shit: does/</a:t>
            </a:r>
            <a:br>
              <a:rPr lang="nl-NL" dirty="0" smtClean="0"/>
            </a:br>
            <a:r>
              <a:rPr lang="nl-NL" dirty="0" smtClean="0"/>
              <a:t>doesn’t</a:t>
            </a:r>
          </a:p>
          <a:p>
            <a:endParaRPr lang="nl-NL" dirty="0"/>
          </a:p>
          <a:p>
            <a:r>
              <a:rPr lang="nl-NL" dirty="0" smtClean="0">
                <a:sym typeface="Wingdings" pitchFamily="2" charset="2"/>
              </a:rPr>
              <a:t>DO/DON’T/</a:t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DOES/DOESN’T</a:t>
            </a:r>
            <a:r>
              <a:rPr lang="nl-NL" dirty="0">
                <a:sym typeface="Wingdings" pitchFamily="2" charset="2"/>
              </a:rPr>
              <a:t/>
            </a:r>
            <a:br>
              <a:rPr lang="nl-NL" dirty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followed by:</a:t>
            </a:r>
            <a:r>
              <a:rPr lang="nl-NL" dirty="0">
                <a:sym typeface="Wingdings" pitchFamily="2" charset="2"/>
              </a:rPr>
              <a:t/>
            </a:r>
            <a:br>
              <a:rPr lang="nl-NL" dirty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infinitive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</a:t>
            </a:r>
            <a:r>
              <a:rPr lang="nl-NL" dirty="0" smtClean="0"/>
              <a:t>Simple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87078"/>
              </p:ext>
            </p:extLst>
          </p:nvPr>
        </p:nvGraphicFramePr>
        <p:xfrm>
          <a:off x="2699792" y="2564904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 I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 don’t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You</a:t>
                      </a:r>
                      <a:r>
                        <a:rPr lang="nl-NL" baseline="0" dirty="0" smtClean="0"/>
                        <a:t>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 you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don’t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He work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nl-NL" dirty="0" smtClean="0"/>
                        <a:t> he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do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nl-NL" dirty="0" smtClean="0"/>
                        <a:t>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She work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nl-NL" dirty="0" smtClean="0"/>
                        <a:t> she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 do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nl-NL" dirty="0" smtClean="0"/>
                        <a:t>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It work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nl-NL" dirty="0" smtClean="0"/>
                        <a:t> it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do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nl-NL" dirty="0" smtClean="0"/>
                        <a:t>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We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 we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 don’t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You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 you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don’t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They work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 they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don’t work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leuni\AppData\Local\Microsoft\Windows\Temporary Internet Files\Content.IE5\Q8L0Z10C\10b-3-presente-simple-en-ing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4994"/>
            <a:ext cx="3816467" cy="37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Pleuni\AppData\Local\Microsoft\Windows\Temporary Internet Files\Content.IE5\1DG6GAO3\PRESENT_SIMPLE_SHORT_ANSWER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7" y="260648"/>
            <a:ext cx="3810000" cy="26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Pleuni\AppData\Local\Microsoft\Windows\Temporary Internet Files\Content.IE5\Q8L0Z10C\present_simpl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36" y="260648"/>
            <a:ext cx="488424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Present Continuous:</a:t>
            </a:r>
            <a:endParaRPr lang="nl-NL" dirty="0" smtClean="0"/>
          </a:p>
          <a:p>
            <a:r>
              <a:rPr lang="nl-NL" dirty="0" smtClean="0"/>
              <a:t>When sth is happening right now/at this moment</a:t>
            </a:r>
          </a:p>
          <a:p>
            <a:r>
              <a:rPr lang="nl-NL" dirty="0" smtClean="0"/>
              <a:t>Arrangement in the future</a:t>
            </a:r>
          </a:p>
          <a:p>
            <a:r>
              <a:rPr lang="nl-NL" dirty="0" smtClean="0"/>
              <a:t>Something that is only temporary</a:t>
            </a:r>
          </a:p>
          <a:p>
            <a:r>
              <a:rPr lang="nl-NL" dirty="0" smtClean="0"/>
              <a:t>A change that takes place over a period of time</a:t>
            </a:r>
          </a:p>
          <a:p>
            <a:endParaRPr lang="nl-NL" dirty="0"/>
          </a:p>
          <a:p>
            <a:r>
              <a:rPr lang="nl-NL" dirty="0" smtClean="0"/>
              <a:t>Keywords: right now, at the moment, look!</a:t>
            </a:r>
          </a:p>
          <a:p>
            <a:endParaRPr lang="nl-NL" dirty="0"/>
          </a:p>
          <a:p>
            <a:r>
              <a:rPr lang="nl-NL" dirty="0" smtClean="0"/>
              <a:t>Example sentence:</a:t>
            </a:r>
          </a:p>
          <a:p>
            <a:pPr marL="45720" indent="0">
              <a:buNone/>
            </a:pPr>
            <a:r>
              <a:rPr lang="nl-NL" dirty="0"/>
              <a:t>	</a:t>
            </a:r>
            <a:r>
              <a:rPr lang="nl-NL" dirty="0" smtClean="0"/>
              <a:t>She </a:t>
            </a:r>
            <a:r>
              <a:rPr lang="nl-NL" u="sng" dirty="0" smtClean="0"/>
              <a:t>is doing</a:t>
            </a:r>
            <a:r>
              <a:rPr lang="nl-NL" dirty="0" smtClean="0"/>
              <a:t> a project this term.</a:t>
            </a:r>
            <a:br>
              <a:rPr lang="nl-NL" dirty="0" smtClean="0"/>
            </a:b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</a:t>
            </a:r>
            <a:r>
              <a:rPr lang="nl-NL" dirty="0" smtClean="0"/>
              <a:t>Continuous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5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Present Continuous:</a:t>
            </a:r>
          </a:p>
          <a:p>
            <a:pPr marL="45720" indent="0">
              <a:buNone/>
            </a:pPr>
            <a:endParaRPr lang="nl-NL" u="sng" dirty="0"/>
          </a:p>
          <a:p>
            <a:pPr marL="45720" indent="0">
              <a:buNone/>
            </a:pPr>
            <a:r>
              <a:rPr lang="nl-NL" u="sng" dirty="0" smtClean="0"/>
              <a:t>HOW?</a:t>
            </a:r>
          </a:p>
          <a:p>
            <a:pPr marL="45720" indent="0">
              <a:buNone/>
            </a:pPr>
            <a:r>
              <a:rPr lang="nl-NL" dirty="0" smtClean="0"/>
              <a:t>Am/are/is</a:t>
            </a:r>
            <a:br>
              <a:rPr lang="nl-NL" dirty="0" smtClean="0"/>
            </a:br>
            <a:r>
              <a:rPr lang="nl-NL" dirty="0" smtClean="0"/>
              <a:t>+ verb </a:t>
            </a:r>
            <a:br>
              <a:rPr lang="nl-NL" dirty="0" smtClean="0"/>
            </a:br>
            <a:r>
              <a:rPr lang="nl-NL" dirty="0" smtClean="0"/>
              <a:t>+ ing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 </a:t>
            </a:r>
            <a:r>
              <a:rPr lang="nl-NL" dirty="0" smtClean="0"/>
              <a:t>Continuous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81704"/>
              </p:ext>
            </p:extLst>
          </p:nvPr>
        </p:nvGraphicFramePr>
        <p:xfrm>
          <a:off x="2339752" y="2492896"/>
          <a:ext cx="6264696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200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I am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Am I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I’m not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are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Are you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aren’t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He is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Is he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isn’t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She is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Is she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</a:t>
                      </a:r>
                      <a:r>
                        <a:rPr lang="nl-NL" baseline="0" dirty="0" smtClean="0"/>
                        <a:t> isn’t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It is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Is it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isn’t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We are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Are we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</a:t>
                      </a:r>
                      <a:r>
                        <a:rPr lang="nl-NL" baseline="0" dirty="0" smtClean="0"/>
                        <a:t> aren’t working</a:t>
                      </a:r>
                      <a:endParaRPr lang="nl-NL" dirty="0"/>
                    </a:p>
                  </a:txBody>
                  <a:tcPr/>
                </a:tc>
              </a:tr>
              <a:tr h="356448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You are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you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aren’t working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They are working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they working?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aren’t working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7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leuni\AppData\Local\Microsoft\Windows\Temporary Internet Files\Content.IE5\EHEBBBO9\ok-present-continuou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67613" cy="2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leuni\AppData\Local\Microsoft\Windows\Temporary Internet Files\Content.IE5\CFFQSUOK\present-continuou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461582" cy="30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leuni\AppData\Local\Microsoft\Windows\Temporary Internet Files\Content.IE5\7CJG81SH\present_simple_and_co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9581"/>
            <a:ext cx="5527652" cy="36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leuni\AppData\Local\Microsoft\Windows\Temporary Internet Files\Content.IE5\0162YAGQ\733175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72" y="2898660"/>
            <a:ext cx="3096343" cy="36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Past Simple:</a:t>
            </a:r>
          </a:p>
          <a:p>
            <a:r>
              <a:rPr lang="nl-NL" dirty="0" smtClean="0"/>
              <a:t>When sth happened at a particular/specific moment in the past.</a:t>
            </a:r>
          </a:p>
          <a:p>
            <a:r>
              <a:rPr lang="nl-NL" dirty="0" smtClean="0"/>
              <a:t>Multiple actions that took place one after another in the past.</a:t>
            </a:r>
          </a:p>
          <a:p>
            <a:r>
              <a:rPr lang="nl-NL" dirty="0" smtClean="0"/>
              <a:t>Sth that ended in the past.</a:t>
            </a:r>
          </a:p>
          <a:p>
            <a:endParaRPr lang="nl-NL" dirty="0"/>
          </a:p>
          <a:p>
            <a:r>
              <a:rPr lang="nl-NL" dirty="0" smtClean="0"/>
              <a:t>Keywords: in 1967, yesterday, ...ago, last night/week/year /month, and when.</a:t>
            </a:r>
          </a:p>
          <a:p>
            <a:endParaRPr lang="nl-NL" dirty="0"/>
          </a:p>
          <a:p>
            <a:r>
              <a:rPr lang="nl-NL" dirty="0" smtClean="0"/>
              <a:t>Example sentences:</a:t>
            </a:r>
          </a:p>
          <a:p>
            <a:pPr marL="45720" indent="0">
              <a:buNone/>
            </a:pPr>
            <a:r>
              <a:rPr lang="nl-NL" dirty="0"/>
              <a:t>	</a:t>
            </a:r>
            <a:r>
              <a:rPr lang="nl-NL" dirty="0" smtClean="0"/>
              <a:t>He </a:t>
            </a:r>
            <a:r>
              <a:rPr lang="nl-NL" u="sng" dirty="0" smtClean="0"/>
              <a:t>worked</a:t>
            </a:r>
            <a:r>
              <a:rPr lang="nl-NL" dirty="0" smtClean="0"/>
              <a:t> in a factory in 1834</a:t>
            </a:r>
            <a:br>
              <a:rPr lang="nl-NL" dirty="0" smtClean="0"/>
            </a:br>
            <a:r>
              <a:rPr lang="nl-NL" dirty="0" smtClean="0"/>
              <a:t>	I </a:t>
            </a:r>
            <a:r>
              <a:rPr lang="nl-NL" u="sng" dirty="0" smtClean="0"/>
              <a:t>wrote</a:t>
            </a:r>
            <a:r>
              <a:rPr lang="nl-NL" dirty="0" smtClean="0"/>
              <a:t> this letter when I was 16.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Past SIMPLE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4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u="sng" dirty="0" smtClean="0"/>
              <a:t>Past Simple: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u="sng" dirty="0" smtClean="0"/>
              <a:t>HOW?</a:t>
            </a:r>
          </a:p>
          <a:p>
            <a:r>
              <a:rPr lang="nl-NL" dirty="0" smtClean="0"/>
              <a:t>Verb+ed/</a:t>
            </a:r>
            <a:br>
              <a:rPr lang="nl-NL" dirty="0" smtClean="0"/>
            </a:br>
            <a:r>
              <a:rPr lang="nl-NL" dirty="0" smtClean="0"/>
              <a:t>2nd column</a:t>
            </a:r>
          </a:p>
          <a:p>
            <a:r>
              <a:rPr lang="nl-NL" dirty="0" smtClean="0"/>
              <a:t>Did/didn’t</a:t>
            </a:r>
          </a:p>
          <a:p>
            <a:endParaRPr lang="nl-NL" dirty="0"/>
          </a:p>
          <a:p>
            <a:r>
              <a:rPr lang="nl-NL" dirty="0" smtClean="0"/>
              <a:t>DID/DIDN’T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>
                <a:sym typeface="Wingdings" pitchFamily="2" charset="2"/>
              </a:rPr>
              <a:t>folowed by:</a:t>
            </a:r>
            <a:br>
              <a:rPr lang="nl-NL" dirty="0" smtClean="0">
                <a:sym typeface="Wingdings" pitchFamily="2" charset="2"/>
              </a:rPr>
            </a:br>
            <a:r>
              <a:rPr lang="nl-NL" dirty="0" smtClean="0">
                <a:sym typeface="Wingdings" pitchFamily="2" charset="2"/>
              </a:rPr>
              <a:t>infinitive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PAST SIMPLE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77629"/>
              </p:ext>
            </p:extLst>
          </p:nvPr>
        </p:nvGraphicFramePr>
        <p:xfrm>
          <a:off x="2580456" y="2420888"/>
          <a:ext cx="60960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I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 didn’t 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You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you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didn’t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He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he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 didn’t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She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she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She didn’t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It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it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It didn’t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We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we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 didn’t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You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you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You didn’t work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They worked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Did they work?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They didn’t work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158</TotalTime>
  <Words>878</Words>
  <Application>Microsoft Office PowerPoint</Application>
  <PresentationFormat>On-screen Show (4:3)</PresentationFormat>
  <Paragraphs>273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Franklin Gothic Medium</vt:lpstr>
      <vt:lpstr>Wingdings</vt:lpstr>
      <vt:lpstr>Wingdings 2</vt:lpstr>
      <vt:lpstr>Grid</vt:lpstr>
      <vt:lpstr>Tenses</vt:lpstr>
      <vt:lpstr>Present Simple</vt:lpstr>
      <vt:lpstr>Present Simple</vt:lpstr>
      <vt:lpstr>PowerPoint Presentation</vt:lpstr>
      <vt:lpstr>Present Continuous</vt:lpstr>
      <vt:lpstr>Present Continuous</vt:lpstr>
      <vt:lpstr>PowerPoint Presentation</vt:lpstr>
      <vt:lpstr>Past SIMPLE</vt:lpstr>
      <vt:lpstr>PAST SIMPLE</vt:lpstr>
      <vt:lpstr>PowerPoint Presentation</vt:lpstr>
      <vt:lpstr>Past Continous</vt:lpstr>
      <vt:lpstr>PAST CONTINUOUS</vt:lpstr>
      <vt:lpstr>PowerPoint Presentation</vt:lpstr>
      <vt:lpstr>Present Perfect</vt:lpstr>
      <vt:lpstr>Present perfect</vt:lpstr>
      <vt:lpstr>PowerPoint Presentation</vt:lpstr>
      <vt:lpstr>Future forms</vt:lpstr>
      <vt:lpstr>FUTURE FORMS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Pleuni</dc:creator>
  <cp:lastModifiedBy>Michelle Jimenez</cp:lastModifiedBy>
  <cp:revision>15</cp:revision>
  <dcterms:created xsi:type="dcterms:W3CDTF">2015-01-14T16:12:53Z</dcterms:created>
  <dcterms:modified xsi:type="dcterms:W3CDTF">2016-12-08T19:06:52Z</dcterms:modified>
</cp:coreProperties>
</file>