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>
      <p:cViewPr varScale="1">
        <p:scale>
          <a:sx n="85" d="100"/>
          <a:sy n="85" d="100"/>
        </p:scale>
        <p:origin x="598" y="41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9/6/2017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9/6/2017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7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1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5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2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5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0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6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8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8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4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chemeClr val="bg1"/>
            </a:gs>
            <a:gs pos="40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2">
                <a:lumMod val="9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ltGray">
          <a:xfrm>
            <a:off x="146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1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74520" indent="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None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17614" y="228600"/>
            <a:ext cx="9753600" cy="762000"/>
          </a:xfrm>
        </p:spPr>
        <p:txBody>
          <a:bodyPr/>
          <a:lstStyle/>
          <a:p>
            <a:r>
              <a:rPr lang="en-US" dirty="0" smtClean="0"/>
              <a:t>WRITING WEDNESDAY!</a:t>
            </a:r>
            <a:endParaRPr lang="en-US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684212" y="12573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Write about your culture and your country.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Here are some topics to write about: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General statistics: size, weather, landscape, etc.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Food and drink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Holidays and celebrations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Language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Customs and traditions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Animals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Economic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Politics and history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0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orld country report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>
        <a:ln/>
      </a:spPr>
      <a:bodyPr/>
      <a:lstStyle/>
      <a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lnSpc>
            <a:spcPct val="90000"/>
          </a:lnSpc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World country report presentation.potx" id="{FF082492-D6CE-444E-B3E8-FB131EDFAC53}" vid="{71BD5CC8-96B3-46A6-8835-37741E8965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World country report presentation</Template>
  <TotalTime>7</TotalTime>
  <Words>45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World country report presentation</vt:lpstr>
      <vt:lpstr>WRITING WEDNESDAY!</vt:lpstr>
    </vt:vector>
  </TitlesOfParts>
  <Company>CONFIGMGR-SJP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WEDNESDAY!</dc:title>
  <dc:creator>Michelle Jimenez</dc:creator>
  <cp:lastModifiedBy>Michelle Jimenez</cp:lastModifiedBy>
  <cp:revision>1</cp:revision>
  <dcterms:created xsi:type="dcterms:W3CDTF">2017-09-06T14:41:45Z</dcterms:created>
  <dcterms:modified xsi:type="dcterms:W3CDTF">2017-09-06T14:48:57Z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74068500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