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65" r:id="rId13"/>
    <p:sldId id="269" r:id="rId14"/>
    <p:sldId id="272" r:id="rId15"/>
    <p:sldId id="276" r:id="rId16"/>
    <p:sldId id="270" r:id="rId17"/>
    <p:sldId id="273" r:id="rId18"/>
    <p:sldId id="274" r:id="rId19"/>
    <p:sldId id="275" r:id="rId20"/>
    <p:sldId id="271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27219-AF4B-4B7D-82B4-5A5293361BD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46B61-DC56-4CE0-92F4-ECC8AF33D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9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9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7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2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5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5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0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8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8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46B61-DC56-4CE0-92F4-ECC8AF33D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52E4-B073-4CAC-8412-2A8A2C2A236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A561-79CC-4604-A637-9B9E99B29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2628900" y="828675"/>
            <a:ext cx="6934200" cy="4773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432" y="1392195"/>
            <a:ext cx="815546" cy="461319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"/>
          <a:stretch/>
        </p:blipFill>
        <p:spPr>
          <a:xfrm>
            <a:off x="2628900" y="828675"/>
            <a:ext cx="6934200" cy="476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670" y="1375719"/>
            <a:ext cx="914400" cy="469557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/>
        </p:blipFill>
        <p:spPr>
          <a:xfrm>
            <a:off x="2628900" y="828675"/>
            <a:ext cx="6934200" cy="4756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384" y="1392195"/>
            <a:ext cx="1103870" cy="453081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9762" y="5568778"/>
            <a:ext cx="634314" cy="36933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71005" y="5577016"/>
            <a:ext cx="313038" cy="36933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7384" y="1367481"/>
            <a:ext cx="1120346" cy="510746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2"/>
          <a:stretch/>
        </p:blipFill>
        <p:spPr>
          <a:xfrm>
            <a:off x="2628900" y="828675"/>
            <a:ext cx="6934200" cy="472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146" y="1416908"/>
            <a:ext cx="1136822" cy="41189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5"/>
          <a:stretch/>
        </p:blipFill>
        <p:spPr>
          <a:xfrm>
            <a:off x="2628900" y="828675"/>
            <a:ext cx="6934200" cy="4789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146" y="1433384"/>
            <a:ext cx="1120346" cy="378940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5"/>
          <a:stretch/>
        </p:blipFill>
        <p:spPr>
          <a:xfrm>
            <a:off x="2628900" y="828675"/>
            <a:ext cx="6934200" cy="4789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859" y="1416908"/>
            <a:ext cx="1095633" cy="444843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2628900" y="828675"/>
            <a:ext cx="6934200" cy="4773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384" y="1400432"/>
            <a:ext cx="1095632" cy="436606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9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5"/>
          <a:stretch/>
        </p:blipFill>
        <p:spPr>
          <a:xfrm>
            <a:off x="2628900" y="828675"/>
            <a:ext cx="6934200" cy="4789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5622" y="1441622"/>
            <a:ext cx="1120346" cy="41189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5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/>
        </p:blipFill>
        <p:spPr>
          <a:xfrm>
            <a:off x="2628900" y="828675"/>
            <a:ext cx="6934200" cy="4756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146" y="1408670"/>
            <a:ext cx="1095632" cy="444844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"/>
          <a:stretch/>
        </p:blipFill>
        <p:spPr>
          <a:xfrm>
            <a:off x="2628900" y="828675"/>
            <a:ext cx="6934200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2628900" y="828675"/>
            <a:ext cx="6934200" cy="4740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0335" y="1441622"/>
            <a:ext cx="963827" cy="41189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9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7481" y="5577016"/>
            <a:ext cx="271849" cy="369332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0908" y="988541"/>
            <a:ext cx="1021492" cy="444843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7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4"/>
          <a:stretch/>
        </p:blipFill>
        <p:spPr>
          <a:xfrm>
            <a:off x="2628900" y="828675"/>
            <a:ext cx="6934200" cy="4731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0335" y="1062681"/>
            <a:ext cx="947351" cy="436605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22"/>
          <a:stretch/>
        </p:blipFill>
        <p:spPr>
          <a:xfrm>
            <a:off x="2628900" y="828675"/>
            <a:ext cx="6934200" cy="4773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670" y="1095632"/>
            <a:ext cx="988541" cy="436606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>
          <a:xfrm>
            <a:off x="2628900" y="828675"/>
            <a:ext cx="6934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"/>
          <a:stretch/>
        </p:blipFill>
        <p:spPr>
          <a:xfrm>
            <a:off x="2628900" y="828675"/>
            <a:ext cx="69342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"/>
          <a:stretch/>
        </p:blipFill>
        <p:spPr>
          <a:xfrm>
            <a:off x="2628900" y="828675"/>
            <a:ext cx="6934200" cy="4791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3225" y="3705225"/>
            <a:ext cx="2595563" cy="1685925"/>
          </a:xfrm>
          <a:prstGeom prst="rect">
            <a:avLst/>
          </a:prstGeom>
          <a:solidFill>
            <a:srgbClr val="5C271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"/>
          <a:stretch/>
        </p:blipFill>
        <p:spPr>
          <a:xfrm>
            <a:off x="2628900" y="828675"/>
            <a:ext cx="6934200" cy="47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7"/>
          <a:stretch/>
        </p:blipFill>
        <p:spPr>
          <a:xfrm>
            <a:off x="2628900" y="833438"/>
            <a:ext cx="6934200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8"/>
          <a:stretch/>
        </p:blipFill>
        <p:spPr>
          <a:xfrm>
            <a:off x="2628900" y="828675"/>
            <a:ext cx="6934200" cy="4806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573" y="1425146"/>
            <a:ext cx="749643" cy="469557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0"/>
          <a:stretch/>
        </p:blipFill>
        <p:spPr>
          <a:xfrm>
            <a:off x="2628900" y="828675"/>
            <a:ext cx="6934200" cy="4814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859" y="1408670"/>
            <a:ext cx="807309" cy="461319"/>
          </a:xfrm>
          <a:prstGeom prst="rect">
            <a:avLst/>
          </a:prstGeom>
          <a:solidFill>
            <a:srgbClr val="5C27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B29B244B38C4B91FABC357836D731" ma:contentTypeVersion="1" ma:contentTypeDescription="Create a new document." ma:contentTypeScope="" ma:versionID="f42cac9b6a72fcc6b47ea9d9b3ff20f2">
  <xsd:schema xmlns:xsd="http://www.w3.org/2001/XMLSchema" xmlns:xs="http://www.w3.org/2001/XMLSchema" xmlns:p="http://schemas.microsoft.com/office/2006/metadata/properties" xmlns:ns1="http://schemas.microsoft.com/sharepoint/v3" xmlns:ns2="8c39719f-49dc-480c-ba18-d5deda21259b" targetNamespace="http://schemas.microsoft.com/office/2006/metadata/properties" ma:root="true" ma:fieldsID="e2f2b554b6b5af529d423fdf77e39ee3" ns1:_="" ns2:_="">
    <xsd:import namespace="http://schemas.microsoft.com/sharepoint/v3"/>
    <xsd:import namespace="8c39719f-49dc-480c-ba18-d5deda21259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9719f-49dc-480c-ba18-d5deda21259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c39719f-49dc-480c-ba18-d5deda21259b">ZCU26HJFE7FC-192936245-24</_dlc_DocId>
    <_dlc_DocIdUrl xmlns="8c39719f-49dc-480c-ba18-d5deda21259b">
      <Url>http://sp2013ext-app01/depts/continuingeducation/facultyresources/_layouts/15/DocIdRedir.aspx?ID=ZCU26HJFE7FC-192936245-24</Url>
      <Description>ZCU26HJFE7FC-192936245-24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D41186-D7F7-44D3-B2F3-E3404098E21E}"/>
</file>

<file path=customXml/itemProps2.xml><?xml version="1.0" encoding="utf-8"?>
<ds:datastoreItem xmlns:ds="http://schemas.openxmlformats.org/officeDocument/2006/customXml" ds:itemID="{3C6CD3A9-ADFF-45D7-B0CF-7D487E3008B3}"/>
</file>

<file path=customXml/itemProps3.xml><?xml version="1.0" encoding="utf-8"?>
<ds:datastoreItem xmlns:ds="http://schemas.openxmlformats.org/officeDocument/2006/customXml" ds:itemID="{A178AA74-42B3-473D-8B27-175B5E3D1C33}"/>
</file>

<file path=customXml/itemProps4.xml><?xml version="1.0" encoding="utf-8"?>
<ds:datastoreItem xmlns:ds="http://schemas.openxmlformats.org/officeDocument/2006/customXml" ds:itemID="{0B1A96A9-B047-439E-A33B-3E5DDFFBD9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23</Words>
  <Application>Microsoft Office PowerPoint</Application>
  <PresentationFormat>Widescreen</PresentationFormat>
  <Paragraphs>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CONFIGMGR-SJP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noncredit</dc:creator>
  <cp:lastModifiedBy>Sharon Holt</cp:lastModifiedBy>
  <cp:revision>12</cp:revision>
  <dcterms:created xsi:type="dcterms:W3CDTF">2016-11-23T17:55:45Z</dcterms:created>
  <dcterms:modified xsi:type="dcterms:W3CDTF">2016-11-29T18:07:23Z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0x010100BCFB29B244B38C4B91FABC357836D731</vt:lpwstr>
  </property>
  <property fmtid="{D5CDD505-2E9C-101B-9397-08002B2CF9AE}" pid="3" name="_dlc_DocIdItemGuid">
    <vt:lpwstr>763abb52-f0d0-44e3-b509-44b975b03d56</vt:lpwstr>
  </property>
</Properties>
</file>