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7" d="100"/>
          <a:sy n="47" d="100"/>
        </p:scale>
        <p:origin x="5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2AED8E5B-0D98-4FE1-9B26-D1041E3A89F9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38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6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312A925-E007-46C2-84AB-35EE10DCAD39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02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9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42357F-39F6-401C-9FF8-3072724998F3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319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8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20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3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165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00232F85-D33A-46AF-9088-5A7400C1018E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268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EB3A624-F501-46A9-B8CA-4949E24E27C8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1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0C4D3C1-679D-44D8-8A9C-D402CE4EF569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66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TOPIC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2015 – Section 8813</a:t>
            </a:r>
          </a:p>
          <a:p>
            <a:r>
              <a:rPr lang="en-US" dirty="0" smtClean="0"/>
              <a:t>Miss Michelle </a:t>
            </a:r>
            <a:r>
              <a:rPr lang="en-US" dirty="0" err="1" smtClean="0"/>
              <a:t>Bañez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3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Picture</a:t>
            </a:r>
          </a:p>
          <a:p>
            <a:pPr>
              <a:buFontTx/>
              <a:buChar char="-"/>
            </a:pPr>
            <a:r>
              <a:rPr lang="en-US" dirty="0" smtClean="0"/>
              <a:t>Support 1</a:t>
            </a:r>
          </a:p>
          <a:p>
            <a:pPr>
              <a:buFontTx/>
              <a:buChar char="-"/>
            </a:pPr>
            <a:r>
              <a:rPr lang="en-US" dirty="0" smtClean="0"/>
              <a:t>Support 2</a:t>
            </a:r>
          </a:p>
          <a:p>
            <a:pPr>
              <a:buFontTx/>
              <a:buChar char="-"/>
            </a:pPr>
            <a:r>
              <a:rPr lang="en-US" dirty="0" smtClean="0"/>
              <a:t>Support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3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2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you</a:t>
            </a:r>
          </a:p>
          <a:p>
            <a:r>
              <a:rPr lang="en-US" dirty="0" smtClean="0"/>
              <a:t>Restate main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10870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</TotalTime>
  <Words>34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Schoolbook</vt:lpstr>
      <vt:lpstr>Corbel</vt:lpstr>
      <vt:lpstr>Feathered</vt:lpstr>
      <vt:lpstr>NAME  TOPIC   MAIN IDEA</vt:lpstr>
      <vt:lpstr>Main idea</vt:lpstr>
      <vt:lpstr>Support 1</vt:lpstr>
      <vt:lpstr>Support 2</vt:lpstr>
      <vt:lpstr>Support 3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TOPIC   MAIN IDEA</dc:title>
  <dc:creator>Visitor</dc:creator>
  <cp:lastModifiedBy>Visitor</cp:lastModifiedBy>
  <cp:revision>2</cp:revision>
  <dcterms:created xsi:type="dcterms:W3CDTF">2015-12-09T04:20:15Z</dcterms:created>
  <dcterms:modified xsi:type="dcterms:W3CDTF">2015-12-10T01:18:18Z</dcterms:modified>
</cp:coreProperties>
</file>