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8" r:id="rId4"/>
    <p:sldId id="273" r:id="rId5"/>
    <p:sldId id="260" r:id="rId6"/>
    <p:sldId id="267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492" autoAdjust="0"/>
  </p:normalViewPr>
  <p:slideViewPr>
    <p:cSldViewPr>
      <p:cViewPr varScale="1">
        <p:scale>
          <a:sx n="105" d="100"/>
          <a:sy n="105" d="100"/>
        </p:scale>
        <p:origin x="120" y="22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4/22/2016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4/22/2016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38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42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09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1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4/22/2016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4/22/2016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4/22/2016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4/22/2016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4/22/2016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4/22/2016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4/22/2016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4/22/2016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4/22/2016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4/22/2016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4/22/2016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4/22/2016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(your names)</a:t>
            </a: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10133488" cy="2105367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This is the end of _________________’s presentation.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203553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3 -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 3 name</a:t>
            </a:r>
          </a:p>
        </p:txBody>
      </p:sp>
    </p:spTree>
    <p:extLst>
      <p:ext uri="{BB962C8B-B14F-4D97-AF65-F5344CB8AC3E}">
        <p14:creationId xmlns:p14="http://schemas.microsoft.com/office/powerpoint/2010/main" val="78056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3 -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3 -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65245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10133488" cy="2105367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This is the end of _________________’s presentation.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74070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4 -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 1 name</a:t>
            </a:r>
          </a:p>
        </p:txBody>
      </p:sp>
    </p:spTree>
    <p:extLst>
      <p:ext uri="{BB962C8B-B14F-4D97-AF65-F5344CB8AC3E}">
        <p14:creationId xmlns:p14="http://schemas.microsoft.com/office/powerpoint/2010/main" val="131640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4 -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3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4 -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53274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10133488" cy="2105367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This is the end of _________________’s presentation.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213079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 1 – main idea</a:t>
            </a:r>
          </a:p>
          <a:p>
            <a:r>
              <a:rPr lang="en-US" dirty="0"/>
              <a:t>Presenter 2 – main idea</a:t>
            </a:r>
          </a:p>
          <a:p>
            <a:r>
              <a:rPr lang="en-US" dirty="0"/>
              <a:t>Presenter 3 – main idea</a:t>
            </a:r>
          </a:p>
          <a:p>
            <a:r>
              <a:rPr lang="en-US" dirty="0"/>
              <a:t>Presenter 4 – main idea</a:t>
            </a:r>
          </a:p>
        </p:txBody>
      </p:sp>
    </p:spTree>
    <p:extLst>
      <p:ext uri="{BB962C8B-B14F-4D97-AF65-F5344CB8AC3E}">
        <p14:creationId xmlns:p14="http://schemas.microsoft.com/office/powerpoint/2010/main" val="260543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Layout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Presenter 1 – topic of presentation</a:t>
            </a:r>
          </a:p>
          <a:p>
            <a:r>
              <a:rPr lang="en-US" dirty="0"/>
              <a:t>Presenter 2 – topic of presentation</a:t>
            </a:r>
          </a:p>
          <a:p>
            <a:r>
              <a:rPr lang="en-US" dirty="0"/>
              <a:t>Presenter 3 – topic of presentation</a:t>
            </a:r>
          </a:p>
          <a:p>
            <a:r>
              <a:rPr lang="en-US" dirty="0"/>
              <a:t>Presenter 4 – topic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End!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78680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1 -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 1 name</a:t>
            </a:r>
          </a:p>
        </p:txBody>
      </p:sp>
    </p:spTree>
    <p:extLst>
      <p:ext uri="{BB962C8B-B14F-4D97-AF65-F5344CB8AC3E}">
        <p14:creationId xmlns:p14="http://schemas.microsoft.com/office/powerpoint/2010/main" val="321338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1 -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2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1 -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54484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10133488" cy="2105367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This is the end of _________________’s presentation.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56756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2 -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 2 name</a:t>
            </a:r>
          </a:p>
        </p:txBody>
      </p:sp>
    </p:spTree>
    <p:extLst>
      <p:ext uri="{BB962C8B-B14F-4D97-AF65-F5344CB8AC3E}">
        <p14:creationId xmlns:p14="http://schemas.microsoft.com/office/powerpoint/2010/main" val="385028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2 -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8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2 -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3859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63CEF8-E427-41A3-B701-02CD4579E2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0</TotalTime>
  <Words>212</Words>
  <Application>Microsoft Office PowerPoint</Application>
  <PresentationFormat>Custom</PresentationFormat>
  <Paragraphs>54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Constantia</vt:lpstr>
      <vt:lpstr>Cooking 16x9</vt:lpstr>
      <vt:lpstr>Title of Presentation</vt:lpstr>
      <vt:lpstr>Content Layout</vt:lpstr>
      <vt:lpstr>Presenter 1 - Title</vt:lpstr>
      <vt:lpstr>Presenter 1 - </vt:lpstr>
      <vt:lpstr>Presenter 1 - </vt:lpstr>
      <vt:lpstr>This is the end of _________________’s presentation. </vt:lpstr>
      <vt:lpstr>Presenter 2 - Title</vt:lpstr>
      <vt:lpstr>Presenter 2 - </vt:lpstr>
      <vt:lpstr>Presenter 2 - </vt:lpstr>
      <vt:lpstr>This is the end of _________________’s presentation. </vt:lpstr>
      <vt:lpstr>Presenter 3 - Title</vt:lpstr>
      <vt:lpstr>Presenter 3 - </vt:lpstr>
      <vt:lpstr>Presenter 3 - </vt:lpstr>
      <vt:lpstr>This is the end of _________________’s presentation. </vt:lpstr>
      <vt:lpstr>Presenter 4 - Title</vt:lpstr>
      <vt:lpstr>Presenter 4 - </vt:lpstr>
      <vt:lpstr>Presenter 4 - </vt:lpstr>
      <vt:lpstr>This is the end of _________________’s presentation. </vt:lpstr>
      <vt:lpstr>Summary</vt:lpstr>
      <vt:lpstr>The End!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2016-04-22T14:47:06Z</dcterms:created>
  <dcterms:modified xsi:type="dcterms:W3CDTF">2016-04-22T15:08:44Z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