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58" autoAdjust="0"/>
    <p:restoredTop sz="94660"/>
  </p:normalViewPr>
  <p:slideViewPr>
    <p:cSldViewPr snapToGrid="0">
      <p:cViewPr>
        <p:scale>
          <a:sx n="100" d="100"/>
          <a:sy n="100" d="100"/>
        </p:scale>
        <p:origin x="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Miss Michelle </a:t>
            </a:r>
            <a:r>
              <a:rPr lang="en-US" dirty="0" err="1" smtClean="0"/>
              <a:t>Bañez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79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Accounts Payable – </a:t>
            </a:r>
            <a:br>
              <a:rPr lang="en-US" dirty="0" smtClean="0"/>
            </a:br>
            <a:r>
              <a:rPr lang="en-US" dirty="0" smtClean="0"/>
              <a:t>Toyota of Temecula Valley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Miss Michelle </a:t>
            </a:r>
            <a:r>
              <a:rPr lang="en-US" dirty="0" err="1" smtClean="0"/>
              <a:t>Bañez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13" y="4413809"/>
            <a:ext cx="5706237" cy="148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98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Accounts Payable - Toyota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Accounts Payable –</a:t>
            </a:r>
          </a:p>
          <a:p>
            <a:pPr lvl="1"/>
            <a:r>
              <a:rPr lang="en-US" dirty="0" smtClean="0"/>
              <a:t>Paid all of the bills for the company</a:t>
            </a:r>
          </a:p>
          <a:p>
            <a:pPr lvl="1"/>
            <a:r>
              <a:rPr lang="en-US" dirty="0" smtClean="0"/>
              <a:t>Paid all vendors for services</a:t>
            </a:r>
          </a:p>
          <a:p>
            <a:pPr lvl="1"/>
            <a:r>
              <a:rPr lang="en-US" dirty="0" smtClean="0"/>
              <a:t>Kept accurate records of the budget</a:t>
            </a:r>
          </a:p>
          <a:p>
            <a:r>
              <a:rPr lang="en-US" dirty="0" smtClean="0"/>
              <a:t>I worked there for 3 years. From 2012-2015 </a:t>
            </a:r>
          </a:p>
          <a:p>
            <a:r>
              <a:rPr lang="en-US" dirty="0" smtClean="0"/>
              <a:t>I worked in several positions there:</a:t>
            </a:r>
          </a:p>
          <a:p>
            <a:pPr lvl="1"/>
            <a:r>
              <a:rPr lang="en-US" dirty="0" smtClean="0"/>
              <a:t>Receptionist</a:t>
            </a:r>
          </a:p>
          <a:p>
            <a:pPr lvl="1"/>
            <a:r>
              <a:rPr lang="en-US" dirty="0" smtClean="0"/>
              <a:t>Cashier</a:t>
            </a:r>
          </a:p>
          <a:p>
            <a:pPr lvl="1"/>
            <a:r>
              <a:rPr lang="en-US" dirty="0" smtClean="0"/>
              <a:t>Appointments</a:t>
            </a:r>
          </a:p>
          <a:p>
            <a:pPr lvl="1"/>
            <a:r>
              <a:rPr lang="en-US" dirty="0" smtClean="0"/>
              <a:t>Reconditioning Administrator</a:t>
            </a:r>
          </a:p>
          <a:p>
            <a:pPr lvl="1"/>
            <a:r>
              <a:rPr lang="en-US" dirty="0" smtClean="0"/>
              <a:t>Accounts Payable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3130050"/>
            <a:ext cx="4718050" cy="2171112"/>
          </a:xfrm>
        </p:spPr>
      </p:pic>
    </p:spTree>
    <p:extLst>
      <p:ext uri="{BB962C8B-B14F-4D97-AF65-F5344CB8AC3E}">
        <p14:creationId xmlns:p14="http://schemas.microsoft.com/office/powerpoint/2010/main" val="28093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Accts. Payable – Toyota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 liked the people that I worked with.</a:t>
            </a:r>
          </a:p>
          <a:p>
            <a:r>
              <a:rPr lang="en-US" dirty="0" smtClean="0"/>
              <a:t>I had a lot of fun working there and learning different things about cars and maintenance. </a:t>
            </a:r>
            <a:endParaRPr lang="en-US" dirty="0"/>
          </a:p>
          <a:p>
            <a:r>
              <a:rPr lang="en-US" dirty="0" smtClean="0"/>
              <a:t>I did not like the uniform or the clothes we had to wear! (I love to wear my dresses and high heels!)</a:t>
            </a:r>
            <a:endParaRPr lang="en-US" dirty="0"/>
          </a:p>
          <a:p>
            <a:r>
              <a:rPr lang="en-US" dirty="0" smtClean="0"/>
              <a:t>I also worked at Starbucks for many years!</a:t>
            </a:r>
          </a:p>
          <a:p>
            <a:r>
              <a:rPr lang="en-US" dirty="0" smtClean="0"/>
              <a:t>I have worked a total of 33 jobs. </a:t>
            </a:r>
          </a:p>
          <a:p>
            <a:r>
              <a:rPr lang="en-US" dirty="0" smtClean="0"/>
              <a:t>I have volunteered at MSJC as an ESL tutor.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1.bp.blogspot.com/-kYkZxGpdMp8/UpWQLDzgEeI/AAAAAAAAArg/j_poig1OFnk/s1600/toyota+-+Copy+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2560320"/>
            <a:ext cx="3632073" cy="266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64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– Miss Michelle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From working, I learned that I need to be responsible with money and time. </a:t>
            </a:r>
          </a:p>
          <a:p>
            <a:r>
              <a:rPr lang="en-US" dirty="0" smtClean="0"/>
              <a:t>It is important to keep track of money, and pay the bills on time!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5" y="2967609"/>
            <a:ext cx="16954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46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end of Miss Michelle’s 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148</TotalTime>
  <Words>195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Work Presentation</vt:lpstr>
      <vt:lpstr>Accounts Payable –  Toyota of Temecula Valley </vt:lpstr>
      <vt:lpstr>Accounts Payable - Toyota</vt:lpstr>
      <vt:lpstr>Accts. Payable – Toyota</vt:lpstr>
      <vt:lpstr>Skills – Miss Michelle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(title of presentation)</dc:title>
  <dc:creator>Visitor</dc:creator>
  <cp:lastModifiedBy>Visitor</cp:lastModifiedBy>
  <cp:revision>7</cp:revision>
  <dcterms:created xsi:type="dcterms:W3CDTF">2016-04-07T01:07:35Z</dcterms:created>
  <dcterms:modified xsi:type="dcterms:W3CDTF">2016-04-07T03:35:59Z</dcterms:modified>
</cp:coreProperties>
</file>