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9" r:id="rId4"/>
    <p:sldId id="258" r:id="rId5"/>
    <p:sldId id="261" r:id="rId6"/>
    <p:sldId id="262" r:id="rId7"/>
    <p:sldId id="263" r:id="rId8"/>
    <p:sldId id="260" r:id="rId9"/>
    <p:sldId id="272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58" autoAdjust="0"/>
    <p:restoredTop sz="94660"/>
  </p:normalViewPr>
  <p:slideViewPr>
    <p:cSldViewPr snapToGrid="0">
      <p:cViewPr>
        <p:scale>
          <a:sx n="100" d="100"/>
          <a:sy n="100" d="100"/>
        </p:scale>
        <p:origin x="-312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PARTNER NAMES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 Civics Objective 11.5</a:t>
            </a:r>
          </a:p>
          <a:p>
            <a:r>
              <a:rPr lang="en-US" dirty="0" smtClean="0"/>
              <a:t>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2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orldmapsonline.com/images/murals/mercator_classic_world_political_wall_mural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99" y="705085"/>
            <a:ext cx="8026089" cy="54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1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2 - holiday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1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</a:t>
            </a:r>
            <a:r>
              <a:rPr lang="en-US" dirty="0" smtClean="0"/>
              <a:t>2 -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8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2 -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7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2 – resolve family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2 – free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1 name and country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3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orldmapsonline.com/images/murals/mercator_classic_world_political_wall_mural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99" y="705085"/>
            <a:ext cx="8026089" cy="54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9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1 - holiday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1 </a:t>
            </a:r>
            <a:r>
              <a:rPr lang="en-US" dirty="0" smtClean="0"/>
              <a:t>-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1 -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3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1 – resolve family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1 – free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0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2 – name and country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7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66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PARTNER NAMES HERE</vt:lpstr>
      <vt:lpstr>Student 1 name and country</vt:lpstr>
      <vt:lpstr>PowerPoint Presentation</vt:lpstr>
      <vt:lpstr>Student 1 - holiday </vt:lpstr>
      <vt:lpstr>Student 1 - school</vt:lpstr>
      <vt:lpstr>Student 1 - government</vt:lpstr>
      <vt:lpstr>Student 1 – resolve family problem</vt:lpstr>
      <vt:lpstr>Student 1 – free time</vt:lpstr>
      <vt:lpstr>Student 2 – name and country</vt:lpstr>
      <vt:lpstr>PowerPoint Presentation</vt:lpstr>
      <vt:lpstr>Student 2 - holiday </vt:lpstr>
      <vt:lpstr>Student 2 - school</vt:lpstr>
      <vt:lpstr>Student 2 - government</vt:lpstr>
      <vt:lpstr>Student 2 – resolve family problem</vt:lpstr>
      <vt:lpstr>Student 2 – free 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 NAMES HERE</dc:title>
  <dc:creator>Visitor</dc:creator>
  <cp:lastModifiedBy>Visitor</cp:lastModifiedBy>
  <cp:revision>1</cp:revision>
  <dcterms:created xsi:type="dcterms:W3CDTF">2015-11-06T17:52:13Z</dcterms:created>
  <dcterms:modified xsi:type="dcterms:W3CDTF">2015-11-06T17:58:00Z</dcterms:modified>
</cp:coreProperties>
</file>