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7" r:id="rId5"/>
    <p:sldId id="261" r:id="rId6"/>
    <p:sldId id="262" r:id="rId7"/>
    <p:sldId id="263" r:id="rId8"/>
    <p:sldId id="264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Saleha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2579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0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3) (name of third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4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4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important </a:t>
            </a:r>
            <a:r>
              <a:rPr lang="en-US" dirty="0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5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72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4) (name of fourth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81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5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7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important </a:t>
            </a:r>
            <a:r>
              <a:rPr lang="en-US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9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Saleha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(name of first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98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8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(childcare- </a:t>
            </a:r>
            <a:r>
              <a:rPr lang="en-US" dirty="0" err="1" smtClean="0"/>
              <a:t>dicover</a:t>
            </a:r>
            <a:r>
              <a:rPr lang="en-US" dirty="0" smtClean="0"/>
              <a:t> and share)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I loved working with kids.</a:t>
            </a:r>
            <a:endParaRPr lang="en-US" dirty="0" smtClean="0"/>
          </a:p>
          <a:p>
            <a:r>
              <a:rPr lang="en-US" dirty="0" smtClean="0"/>
              <a:t>I didn’t like changing diapers.</a:t>
            </a:r>
          </a:p>
          <a:p>
            <a:r>
              <a:rPr lang="en-US" dirty="0" smtClean="0"/>
              <a:t>I worked at RITE-AID .</a:t>
            </a:r>
          </a:p>
          <a:p>
            <a:r>
              <a:rPr lang="en-US" dirty="0" smtClean="0"/>
              <a:t>I worked for four years.</a:t>
            </a:r>
          </a:p>
          <a:p>
            <a:r>
              <a:rPr lang="en-US" dirty="0" smtClean="0"/>
              <a:t>ROBINSONS ,MAY.</a:t>
            </a:r>
          </a:p>
          <a:p>
            <a:r>
              <a:rPr lang="en-US" dirty="0" smtClean="0"/>
              <a:t>MACY,S.</a:t>
            </a:r>
            <a:endParaRPr lang="en-US" dirty="0"/>
          </a:p>
          <a:p>
            <a:r>
              <a:rPr lang="en-US" dirty="0" smtClean="0"/>
              <a:t>NOW I don’t work I am a house wife and taking care of my kids.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964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important </a:t>
            </a:r>
            <a:r>
              <a:rPr lang="en-US" dirty="0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working?</a:t>
            </a:r>
          </a:p>
          <a:p>
            <a:r>
              <a:rPr lang="en-US" dirty="0"/>
              <a:t>I learned that </a:t>
            </a:r>
            <a:r>
              <a:rPr lang="en-US" dirty="0" smtClean="0"/>
              <a:t>take care of the kids is </a:t>
            </a:r>
            <a:r>
              <a:rPr lang="en-US" dirty="0"/>
              <a:t>important because </a:t>
            </a:r>
            <a:r>
              <a:rPr lang="en-US" dirty="0" smtClean="0"/>
              <a:t>they </a:t>
            </a:r>
            <a:r>
              <a:rPr lang="en-US" smtClean="0"/>
              <a:t>are precious. </a:t>
            </a:r>
            <a:endParaRPr lang="en-US" dirty="0" smtClean="0"/>
          </a:p>
          <a:p>
            <a:r>
              <a:rPr lang="en-US" dirty="0" smtClean="0"/>
              <a:t>Have you earned any awards?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4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) (name of second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7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1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/>
              <a:t>Have you completed any volunteer work?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important life </a:t>
            </a:r>
            <a:r>
              <a:rPr lang="en-US" dirty="0"/>
              <a:t>skills did you </a:t>
            </a:r>
            <a:r>
              <a:rPr lang="en-US" dirty="0" smtClean="0"/>
              <a:t>learn from working? </a:t>
            </a:r>
          </a:p>
          <a:p>
            <a:r>
              <a:rPr lang="en-US" dirty="0" smtClean="0"/>
              <a:t>I learned that ________ is important because __________.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1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54</TotalTime>
  <Words>516</Words>
  <Application>Microsoft Office PowerPoint</Application>
  <PresentationFormat>Widescreen</PresentationFormat>
  <Paragraphs>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Garamond</vt:lpstr>
      <vt:lpstr>Organic</vt:lpstr>
      <vt:lpstr>(title of presentation)</vt:lpstr>
      <vt:lpstr>Saleha </vt:lpstr>
      <vt:lpstr>(childcare- dicover and share) </vt:lpstr>
      <vt:lpstr>Name of presenter 1</vt:lpstr>
      <vt:lpstr>Thank you!</vt:lpstr>
      <vt:lpstr>(title of presentation)</vt:lpstr>
      <vt:lpstr>(position - company)</vt:lpstr>
      <vt:lpstr>(position - company) continued</vt:lpstr>
      <vt:lpstr>Name of presenter 1</vt:lpstr>
      <vt:lpstr>Thank you!</vt:lpstr>
      <vt:lpstr>(title of presentation)</vt:lpstr>
      <vt:lpstr>(position - company)</vt:lpstr>
      <vt:lpstr>(position - company) continued</vt:lpstr>
      <vt:lpstr>Name of presenter 1</vt:lpstr>
      <vt:lpstr>Thank you!</vt:lpstr>
      <vt:lpstr>(title of presentation)</vt:lpstr>
      <vt:lpstr>(position - company)</vt:lpstr>
      <vt:lpstr>(position - company) continued</vt:lpstr>
      <vt:lpstr>Name of presenter 1</vt:lpstr>
      <vt:lpstr>Thank you!</vt:lpstr>
      <vt:lpstr>The End!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(title of presentation)</dc:title>
  <dc:creator>Visitor</dc:creator>
  <cp:lastModifiedBy>Visitor</cp:lastModifiedBy>
  <cp:revision>7</cp:revision>
  <dcterms:created xsi:type="dcterms:W3CDTF">2016-04-07T01:07:35Z</dcterms:created>
  <dcterms:modified xsi:type="dcterms:W3CDTF">2016-04-07T03:32:10Z</dcterms:modified>
</cp:coreProperties>
</file>