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345"/>
            <a:ext cx="6816090" cy="1516380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dirty="0" smtClean="0">
                <a:latin typeface="Garamond" charset="0"/>
                <a:ea typeface="Garamond" charset="0"/>
              </a:rPr>
              <a:t>(Work presentation )</a:t>
            </a:r>
            <a:endParaRPr lang="ko-KR" altLang="en-US" sz="5400" dirty="0" smtClean="0">
              <a:latin typeface="Garamond" charset="0"/>
              <a:ea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6090" cy="1321435"/>
          </a:xfrm>
        </p:spPr>
        <p:txBody>
          <a:bodyPr vert="horz" wrap="square" lIns="91440" tIns="45720" rIns="91440" bIns="45720" anchor="t">
            <a:normAutofit fontScale="77500" lnSpcReduction="20000"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</a:pPr>
            <a:r>
              <a:rPr lang="en-US" altLang="ko-KR" sz="21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Maria Y.	</a:t>
            </a:r>
            <a:endParaRPr lang="ko-KR" altLang="en-US" sz="21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  <a:p>
            <a:pPr marL="0" indent="0" algn="ctr" defTabSz="457200" fontAlgn="auto" latinLnBrk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</a:pPr>
            <a:r>
              <a:rPr lang="en-US" altLang="ko-KR" sz="21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Stephanie</a:t>
            </a:r>
            <a:endParaRPr lang="ko-KR" altLang="en-US" sz="21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  <a:p>
            <a:pPr marL="0" indent="0" algn="ctr" defTabSz="457200" fontAlgn="auto" latinLnBrk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</a:pPr>
            <a:r>
              <a:rPr lang="en-US" altLang="ko-KR" sz="21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Javed</a:t>
            </a:r>
            <a:endParaRPr lang="ko-KR" altLang="en-US" sz="21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  <a:p>
            <a:pPr marL="0" indent="0" algn="ctr" defTabSz="457200" fontAlgn="auto" latinLnBrk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</a:pPr>
            <a:r>
              <a:rPr lang="en-US" altLang="ko-KR" sz="21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Rima</a:t>
            </a:r>
            <a:endParaRPr lang="ko-KR" altLang="en-US" sz="21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presenter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important life </a:t>
            </a:r>
            <a:r>
              <a:rPr lang="en-US" dirty="0"/>
              <a:t>skills did you </a:t>
            </a:r>
            <a:r>
              <a:rPr lang="en-US" dirty="0" smtClean="0"/>
              <a:t>learn from working? </a:t>
            </a:r>
          </a:p>
          <a:p>
            <a:r>
              <a:rPr lang="en-US" dirty="0" smtClean="0"/>
              <a:t>I learned that ________ is important because __________. 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Insert picture(s)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54" y="1752600"/>
            <a:ext cx="8159115" cy="182308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2080260" y="3837939"/>
            <a:ext cx="8159115" cy="9550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This is the end of Stephanie’s presentation.</a:t>
            </a:r>
            <a:endParaRPr lang="ko-KR" altLang="en-US" sz="24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(title of presentation)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3) (name of third person)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4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(position - company)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did you work?</a:t>
            </a:r>
          </a:p>
          <a:p>
            <a:r>
              <a:rPr lang="en-US" dirty="0" smtClean="0"/>
              <a:t>When did you work there? How long did you work there? </a:t>
            </a:r>
          </a:p>
          <a:p>
            <a:r>
              <a:rPr lang="en-US" dirty="0" smtClean="0"/>
              <a:t>What did you do there?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(insert picture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4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(position - company)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Insert picture(s)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did you like about that job?</a:t>
            </a:r>
          </a:p>
          <a:p>
            <a:r>
              <a:rPr lang="en-US" dirty="0"/>
              <a:t>What didn’t you like about that job?</a:t>
            </a:r>
          </a:p>
          <a:p>
            <a:r>
              <a:rPr lang="en-US" dirty="0" smtClean="0"/>
              <a:t>Are there any other jobs you want to tell us about? </a:t>
            </a:r>
          </a:p>
          <a:p>
            <a:r>
              <a:rPr lang="en-US" dirty="0" smtClean="0"/>
              <a:t>Have you completed any volunteer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presenter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important </a:t>
            </a:r>
            <a:r>
              <a:rPr lang="en-US" dirty="0" smtClean="0"/>
              <a:t>life skills </a:t>
            </a:r>
            <a:r>
              <a:rPr lang="en-US" dirty="0"/>
              <a:t>did you </a:t>
            </a:r>
            <a:r>
              <a:rPr lang="en-US" dirty="0" smtClean="0"/>
              <a:t>learn from working at any job? </a:t>
            </a:r>
          </a:p>
          <a:p>
            <a:r>
              <a:rPr lang="en-US" dirty="0" smtClean="0"/>
              <a:t>I learned that ________ is important because __________.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Insert picture(s)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5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54" y="1752600"/>
            <a:ext cx="8159115" cy="182308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854" y="3846195"/>
            <a:ext cx="8159115" cy="95504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This is the end of javed’s presentation.</a:t>
            </a:r>
            <a:endParaRPr lang="ko-KR" altLang="en-US" sz="24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54" y="1752600"/>
            <a:ext cx="8159115" cy="182308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Garamond" charset="0"/>
                <a:ea typeface="Garamond" charset="0"/>
              </a:rPr>
              <a:t>(Secretary )</a:t>
            </a:r>
            <a:endParaRPr lang="ko-KR" altLang="en-US" sz="4400" dirty="0" smtClean="0">
              <a:latin typeface="Garamond" charset="0"/>
              <a:ea typeface="Garamon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854" y="3846195"/>
            <a:ext cx="8159115" cy="95504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4) (Rima)</a:t>
            </a:r>
            <a:endParaRPr lang="ko-KR" altLang="en-US" sz="24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345"/>
            <a:ext cx="9601835" cy="130429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Garamond" charset="0"/>
                <a:ea typeface="Garamond" charset="0"/>
              </a:rPr>
              <a:t>(Secretary  - engineering office)</a:t>
            </a:r>
            <a:endParaRPr lang="ko-KR" altLang="en-US" sz="4400" dirty="0" smtClean="0">
              <a:latin typeface="Garamond" charset="0"/>
              <a:ea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320"/>
            <a:ext cx="4718685" cy="3310890"/>
          </a:xfrm>
        </p:spPr>
        <p:txBody>
          <a:bodyPr vert="horz" wrap="square" lIns="91440" tIns="45720" rIns="91440" bIns="45720" anchor="t">
            <a:normAutofit fontScale="85000" lnSpcReduction="20000"/>
          </a:bodyPr>
          <a:lstStyle/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Where did you work?</a:t>
            </a:r>
            <a:endParaRPr lang="ko-KR" altLang="en-US" sz="2800" dirty="0" smtClean="0">
              <a:solidFill>
                <a:srgbClr val="AB946B"/>
              </a:solidFill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 worked in engineering office </a:t>
            </a:r>
            <a:endParaRPr lang="ko-KR" altLang="en-US" sz="2400" dirty="0" smtClean="0"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When did you work there? How long did you work there? </a:t>
            </a:r>
            <a:endParaRPr lang="ko-KR" altLang="en-US" sz="2800" dirty="0" smtClean="0">
              <a:solidFill>
                <a:srgbClr val="AB946B"/>
              </a:solidFill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 worked 2 years from 2003- 2005</a:t>
            </a:r>
            <a:endParaRPr lang="ko-KR" altLang="en-US" sz="2400" dirty="0" smtClean="0"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What did you do there? </a:t>
            </a:r>
            <a:endParaRPr lang="ko-KR" altLang="en-US" sz="2800" dirty="0" smtClean="0">
              <a:solidFill>
                <a:srgbClr val="AB946B"/>
              </a:solidFill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 did there typing, filing, answer the phone </a:t>
            </a:r>
            <a:endParaRPr lang="ko-KR" altLang="en-US" sz="2400" dirty="0" smtClean="0">
              <a:latin typeface="Garamond" charset="0"/>
              <a:ea typeface="Garamond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090" y="2560320"/>
            <a:ext cx="4718685" cy="3310890"/>
          </a:xfrm>
        </p:spPr>
        <p:txBody>
          <a:bodyPr/>
          <a:lstStyle/>
          <a:p>
            <a:r>
              <a:rPr lang="en-US" dirty="0" smtClean="0"/>
              <a:t>(insert picture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345"/>
            <a:ext cx="9601835" cy="130429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Garamond" charset="0"/>
                <a:ea typeface="Garamond" charset="0"/>
              </a:rPr>
              <a:t>(Secretary/engineering office) continued</a:t>
            </a:r>
            <a:endParaRPr lang="ko-KR" altLang="en-US" sz="4400" dirty="0" smtClean="0">
              <a:latin typeface="Garamond" charset="0"/>
              <a:ea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320"/>
            <a:ext cx="4718685" cy="3310890"/>
          </a:xfrm>
        </p:spPr>
        <p:txBody>
          <a:bodyPr/>
          <a:lstStyle/>
          <a:p>
            <a:r>
              <a:rPr lang="en-US" dirty="0" smtClean="0"/>
              <a:t>Insert picture(s)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090" y="2560320"/>
            <a:ext cx="4718685" cy="3310890"/>
          </a:xfrm>
        </p:spPr>
        <p:txBody>
          <a:bodyPr vert="horz" wrap="square" lIns="91440" tIns="45720" rIns="91440" bIns="45720" anchor="t">
            <a:normAutofit fontScale="62500" lnSpcReduction="20000"/>
          </a:bodyPr>
          <a:lstStyle/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What did you like about that job?</a:t>
            </a:r>
            <a:endParaRPr lang="ko-KR" altLang="en-US" sz="2800" dirty="0" smtClean="0">
              <a:solidFill>
                <a:srgbClr val="AB946B"/>
              </a:solidFill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 did like everything for my job. </a:t>
            </a:r>
            <a:endParaRPr lang="ko-KR" altLang="en-US" sz="2400" dirty="0" smtClean="0"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What didn’t you like about that job?</a:t>
            </a:r>
            <a:endParaRPr lang="ko-KR" altLang="en-US" sz="2800" dirty="0" smtClean="0">
              <a:solidFill>
                <a:srgbClr val="AB946B"/>
              </a:solidFill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 didn't like when the customer came together and dress unform.</a:t>
            </a:r>
            <a:endParaRPr lang="ko-KR" altLang="en-US" sz="2400" dirty="0" smtClean="0"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Are there any other jobs you want to tell us about? </a:t>
            </a:r>
            <a:endParaRPr lang="ko-KR" altLang="en-US" sz="2800" dirty="0" smtClean="0">
              <a:solidFill>
                <a:srgbClr val="AB946B"/>
              </a:solidFill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 worked in hospital same my job.</a:t>
            </a:r>
            <a:endParaRPr lang="ko-KR" altLang="en-US" sz="2400" dirty="0" smtClean="0"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Have you completed any volunteer work? </a:t>
            </a:r>
            <a:endParaRPr lang="ko-KR" altLang="en-US" sz="2800" dirty="0" smtClean="0">
              <a:solidFill>
                <a:srgbClr val="AB946B"/>
              </a:solidFill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I'm volunteering in my kids school.</a:t>
            </a:r>
            <a:endParaRPr lang="ko-KR" altLang="en-US" sz="2400" dirty="0" smtClean="0">
              <a:latin typeface="Garamond" charset="0"/>
              <a:ea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54" y="1752600"/>
            <a:ext cx="8159115" cy="182308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Garamond" charset="0"/>
                <a:ea typeface="Garamond" charset="0"/>
              </a:rPr>
              <a:t>(room attendant)</a:t>
            </a:r>
            <a:endParaRPr lang="ko-KR" altLang="en-US" sz="4400" dirty="0" smtClean="0">
              <a:latin typeface="Garamond" charset="0"/>
              <a:ea typeface="Garamon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854" y="3846195"/>
            <a:ext cx="8159115" cy="955040"/>
          </a:xfrm>
        </p:spPr>
        <p:txBody>
          <a:bodyPr/>
          <a:lstStyle/>
          <a:p>
            <a:r>
              <a:rPr lang="en-US" dirty="0" smtClean="0"/>
              <a:t>1) (Maria 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345"/>
            <a:ext cx="9601835" cy="130429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Garamond" charset="0"/>
                <a:ea typeface="Garamond" charset="0"/>
              </a:rPr>
              <a:t>Rima</a:t>
            </a:r>
            <a:endParaRPr lang="ko-KR" altLang="en-US" sz="4400" dirty="0" smtClean="0">
              <a:latin typeface="Garamond" charset="0"/>
              <a:ea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320"/>
            <a:ext cx="4718685" cy="331089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What important life skills did you learn from working at any job? </a:t>
            </a:r>
            <a:endParaRPr lang="ko-KR" altLang="en-US" sz="2400" dirty="0" smtClean="0"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en-US" altLang="ko-KR" sz="2400" dirty="0" smtClean="0">
                <a:latin typeface="Garamond" charset="0"/>
                <a:ea typeface="Garamond" charset="0"/>
              </a:rPr>
              <a:t>I learned that I can fixed any problems   is important because my job help me to think about everything in my life. </a:t>
            </a:r>
            <a:endParaRPr lang="ko-KR" altLang="en-US" sz="2400" dirty="0" smtClean="0">
              <a:latin typeface="Garamond" charset="0"/>
              <a:ea typeface="Garamond" charset="0"/>
            </a:endParaRPr>
          </a:p>
          <a:p>
            <a:pPr marL="285750" indent="-28575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Char char="•"/>
            </a:pPr>
            <a:endParaRPr lang="ko-KR" altLang="en-US" sz="2400" dirty="0" smtClean="0">
              <a:latin typeface="Garamond" charset="0"/>
              <a:ea typeface="Garamond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090" y="2560320"/>
            <a:ext cx="4718685" cy="3310890"/>
          </a:xfrm>
        </p:spPr>
        <p:txBody>
          <a:bodyPr/>
          <a:lstStyle/>
          <a:p>
            <a:r>
              <a:rPr lang="en-US" dirty="0" smtClean="0"/>
              <a:t>Insert picture(s)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54" y="1752600"/>
            <a:ext cx="8159115" cy="182308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854" y="3846195"/>
            <a:ext cx="8159115" cy="95504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This is the end of Rima’s presentation.</a:t>
            </a:r>
            <a:endParaRPr lang="ko-KR" altLang="en-US" sz="2400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8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345"/>
            <a:ext cx="9601835" cy="130429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4572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Garamond" charset="0"/>
                <a:ea typeface="Garamond" charset="0"/>
              </a:rPr>
              <a:t>(room attendant)</a:t>
            </a:r>
            <a:endParaRPr lang="ko-KR" altLang="en-US" sz="4400" dirty="0" smtClean="0">
              <a:latin typeface="Garamond" charset="0"/>
              <a:ea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320"/>
            <a:ext cx="4718685" cy="33108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did you work?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pechanga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did you work there? How long did you work there? </a:t>
            </a:r>
          </a:p>
          <a:p>
            <a:r>
              <a:rPr lang="en-US" dirty="0" smtClean="0"/>
              <a:t>I work for them 13 years </a:t>
            </a:r>
          </a:p>
          <a:p>
            <a:r>
              <a:rPr lang="en-US" dirty="0" smtClean="0"/>
              <a:t>What did you do there? </a:t>
            </a:r>
          </a:p>
          <a:p>
            <a:r>
              <a:rPr lang="en-US" dirty="0" smtClean="0"/>
              <a:t>I clean the rooms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090" y="2560320"/>
            <a:ext cx="4718685" cy="33108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(insert picture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(room attendant)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Insert picture(s)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did you like about that job</a:t>
            </a:r>
            <a:r>
              <a:rPr lang="en-US" dirty="0" smtClean="0"/>
              <a:t>?</a:t>
            </a:r>
          </a:p>
          <a:p>
            <a:r>
              <a:rPr lang="en-US" dirty="0" smtClean="0"/>
              <a:t>I liked to see everything  clean</a:t>
            </a:r>
            <a:endParaRPr lang="en-US" dirty="0"/>
          </a:p>
          <a:p>
            <a:r>
              <a:rPr lang="en-US" dirty="0"/>
              <a:t>What didn’t you like about that job</a:t>
            </a:r>
            <a:r>
              <a:rPr lang="en-US" dirty="0" smtClean="0"/>
              <a:t>?</a:t>
            </a:r>
          </a:p>
          <a:p>
            <a:r>
              <a:rPr lang="en-US" dirty="0" smtClean="0"/>
              <a:t>I didn’t like to see the miss </a:t>
            </a:r>
            <a:endParaRPr lang="en-US" dirty="0"/>
          </a:p>
          <a:p>
            <a:r>
              <a:rPr lang="en-US" dirty="0"/>
              <a:t>Are there any other jobs you want to tell us about? </a:t>
            </a:r>
            <a:endParaRPr lang="en-US" dirty="0" smtClean="0"/>
          </a:p>
          <a:p>
            <a:r>
              <a:rPr lang="en-US" dirty="0" smtClean="0"/>
              <a:t> I work anther job in restaurant </a:t>
            </a:r>
          </a:p>
          <a:p>
            <a:r>
              <a:rPr lang="en-US" dirty="0" smtClean="0"/>
              <a:t>Have you completed any volunteer work? </a:t>
            </a:r>
          </a:p>
          <a:p>
            <a:r>
              <a:rPr lang="en-US" dirty="0" smtClean="0"/>
              <a:t>No I didn’t have any volunteer work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4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 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important </a:t>
            </a:r>
            <a:r>
              <a:rPr lang="en-US" dirty="0" smtClean="0"/>
              <a:t>life skills </a:t>
            </a:r>
            <a:r>
              <a:rPr lang="en-US" dirty="0"/>
              <a:t>did you </a:t>
            </a:r>
            <a:r>
              <a:rPr lang="en-US" dirty="0" smtClean="0"/>
              <a:t>learn from working?</a:t>
            </a:r>
          </a:p>
          <a:p>
            <a:r>
              <a:rPr lang="en-US" dirty="0"/>
              <a:t>I learned that ________ is important because __________.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Insert picture(s)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4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end of Maria’s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(house cleaner/ house keeper)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stephanie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7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(chef)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did you work?</a:t>
            </a:r>
          </a:p>
          <a:p>
            <a:r>
              <a:rPr lang="en-US" dirty="0" smtClean="0"/>
              <a:t>I worked in restaurant.</a:t>
            </a:r>
          </a:p>
          <a:p>
            <a:r>
              <a:rPr lang="en-US" dirty="0" smtClean="0"/>
              <a:t>When did you work there? How long did you work there? </a:t>
            </a:r>
          </a:p>
          <a:p>
            <a:r>
              <a:rPr lang="en-US" dirty="0" smtClean="0"/>
              <a:t>I worked for them 2 or 3 month </a:t>
            </a:r>
          </a:p>
          <a:p>
            <a:r>
              <a:rPr lang="en-US" dirty="0" smtClean="0"/>
              <a:t>What did you do there? </a:t>
            </a:r>
          </a:p>
          <a:p>
            <a:r>
              <a:rPr lang="en-US" dirty="0" smtClean="0"/>
              <a:t>I did cooking and clean the </a:t>
            </a:r>
            <a:r>
              <a:rPr lang="en-US" dirty="0" err="1" smtClean="0"/>
              <a:t>kichen</a:t>
            </a:r>
            <a:r>
              <a:rPr lang="en-U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(insert picture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(position - company)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Insert picture(s)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did you like about that job</a:t>
            </a:r>
            <a:r>
              <a:rPr lang="en-US" dirty="0" smtClean="0"/>
              <a:t>?</a:t>
            </a:r>
          </a:p>
          <a:p>
            <a:r>
              <a:rPr lang="en-US" smtClean="0"/>
              <a:t>I liked </a:t>
            </a:r>
            <a:endParaRPr lang="en-US" dirty="0"/>
          </a:p>
          <a:p>
            <a:r>
              <a:rPr lang="en-US" dirty="0"/>
              <a:t>What didn’t you like about that job?</a:t>
            </a:r>
          </a:p>
          <a:p>
            <a:r>
              <a:rPr lang="en-US" dirty="0" smtClean="0"/>
              <a:t>Are there any other jobs you want to tell us about? </a:t>
            </a:r>
          </a:p>
          <a:p>
            <a:r>
              <a:rPr lang="en-US" dirty="0"/>
              <a:t>Have you completed any volunteer work?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9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22</Pages>
  <Words>642</Words>
  <Characters>0</Characters>
  <Application>Microsoft Office PowerPoint</Application>
  <DocSecurity>0</DocSecurity>
  <PresentationFormat>Widescreen</PresentationFormat>
  <Lines>0</Lines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(Work presentation )</vt:lpstr>
      <vt:lpstr>(room attendant)</vt:lpstr>
      <vt:lpstr>(room attendant)</vt:lpstr>
      <vt:lpstr>(room attendant) continued</vt:lpstr>
      <vt:lpstr>Maria Y.</vt:lpstr>
      <vt:lpstr>Thank you!</vt:lpstr>
      <vt:lpstr>(house cleaner/ house keeper)</vt:lpstr>
      <vt:lpstr>(chef)</vt:lpstr>
      <vt:lpstr>(position - company) continued</vt:lpstr>
      <vt:lpstr>Name of presenter 1</vt:lpstr>
      <vt:lpstr>Thank you!</vt:lpstr>
      <vt:lpstr>(title of presentation)</vt:lpstr>
      <vt:lpstr>(position - company)</vt:lpstr>
      <vt:lpstr>(position - company) continued</vt:lpstr>
      <vt:lpstr>Name of presenter 1</vt:lpstr>
      <vt:lpstr>Thank you!</vt:lpstr>
      <vt:lpstr>(Secretary )</vt:lpstr>
      <vt:lpstr>(Secretary  - engineering office)</vt:lpstr>
      <vt:lpstr>(Secretary/engineering office) continued</vt:lpstr>
      <vt:lpstr>Rima</vt:lpstr>
      <vt:lpstr>Thank you!</vt:lpstr>
      <vt:lpstr>The End!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(title of presentation)</dc:title>
  <dc:creator>Visitor</dc:creator>
  <cp:lastModifiedBy>Visitor</cp:lastModifiedBy>
  <cp:revision>3</cp:revision>
  <dcterms:modified xsi:type="dcterms:W3CDTF">2016-04-12T03:27:31Z</dcterms:modified>
</cp:coreProperties>
</file>