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0" r:id="rId5"/>
    <p:sldId id="256" r:id="rId6"/>
    <p:sldId id="257" r:id="rId7"/>
    <p:sldId id="258" r:id="rId8"/>
    <p:sldId id="274" r:id="rId9"/>
    <p:sldId id="273" r:id="rId10"/>
    <p:sldId id="276" r:id="rId11"/>
    <p:sldId id="275" r:id="rId12"/>
    <p:sldId id="269" r:id="rId13"/>
    <p:sldId id="259" r:id="rId14"/>
    <p:sldId id="260" r:id="rId15"/>
    <p:sldId id="266" r:id="rId16"/>
    <p:sldId id="268" r:id="rId17"/>
    <p:sldId id="261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6" y="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/>
            <a:t>Step 1 Title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/>
            <a:t>Step 2 Title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Step 3 Title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Step 4 Title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guess these words?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____ ____ ____ ____ ____ ____ ____ ____ </a:t>
            </a:r>
          </a:p>
          <a:p>
            <a:pPr marL="0" indent="0">
              <a:buNone/>
            </a:pPr>
            <a:r>
              <a:rPr lang="en-US" dirty="0" smtClean="0"/>
              <a:t>	and </a:t>
            </a:r>
          </a:p>
          <a:p>
            <a:r>
              <a:rPr lang="en-US" dirty="0" smtClean="0"/>
              <a:t>____ ____ ____ ____ ____ ____ ____ ____ </a:t>
            </a:r>
            <a:r>
              <a:rPr lang="en-US" dirty="0"/>
              <a:t>____</a:t>
            </a:r>
          </a:p>
        </p:txBody>
      </p:sp>
    </p:spTree>
    <p:extLst>
      <p:ext uri="{BB962C8B-B14F-4D97-AF65-F5344CB8AC3E}">
        <p14:creationId xmlns:p14="http://schemas.microsoft.com/office/powerpoint/2010/main" val="35360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9291616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/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SmartArt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7308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with Caption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Culture study: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Folklore and Folktales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 about folktales? Discuss with a partner/group.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important do you think folklore is in defining cultural identity?</a:t>
            </a:r>
          </a:p>
          <a:p>
            <a:r>
              <a:rPr lang="en-US" dirty="0"/>
              <a:t>Is maintaining a cultural identity important, or should we all try to become one global culture?</a:t>
            </a:r>
          </a:p>
          <a:p>
            <a:r>
              <a:rPr lang="en-US" dirty="0"/>
              <a:t>How much folklore is transmitted through schools? Do you think schools should make a point of transmitting folklore or is that the responsibility of each family?</a:t>
            </a:r>
          </a:p>
          <a:p>
            <a:r>
              <a:rPr lang="en-US" dirty="0"/>
              <a:t>Can you think of any traditional proverbs or sayings from your country? Do you know if they have their equivalent in English?</a:t>
            </a:r>
          </a:p>
          <a:p>
            <a:r>
              <a:rPr lang="en-US" dirty="0"/>
              <a:t>How many traditional dances are there in your country? Do you know how to dance any of them?</a:t>
            </a:r>
          </a:p>
          <a:p>
            <a:r>
              <a:rPr lang="en-US" dirty="0"/>
              <a:t>Does your region have any traditional costume? Have you ever worn it? On what occasions do people wear it?</a:t>
            </a:r>
          </a:p>
          <a:p>
            <a:r>
              <a:rPr lang="en-US" dirty="0"/>
              <a:t>Is it still possible to find people, shepherds, for instance, in remote areas of your country who can transmit tales and oral history? Have you met any?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are</a:t>
            </a:r>
            <a:r>
              <a:rPr lang="en-US" dirty="0" smtClean="0"/>
              <a:t> folklore</a:t>
            </a:r>
            <a:r>
              <a:rPr lang="en-US" dirty="0"/>
              <a:t> </a:t>
            </a:r>
            <a:r>
              <a:rPr lang="en-US" dirty="0" smtClean="0"/>
              <a:t>and folktales?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every culture, folklore and folktales play a significant role. Both are passed down from one generation to the other through </a:t>
            </a:r>
            <a:r>
              <a:rPr lang="en-US" b="1" dirty="0"/>
              <a:t>word of mouth. </a:t>
            </a:r>
            <a:endParaRPr lang="en-US" b="1" dirty="0" smtClean="0"/>
          </a:p>
          <a:p>
            <a:r>
              <a:rPr lang="en-US" b="1" dirty="0" smtClean="0"/>
              <a:t>Folklore: </a:t>
            </a:r>
            <a:r>
              <a:rPr lang="en-US" dirty="0" smtClean="0"/>
              <a:t>traditional </a:t>
            </a:r>
            <a:r>
              <a:rPr lang="en-US" b="1" dirty="0"/>
              <a:t>beliefs</a:t>
            </a:r>
            <a:r>
              <a:rPr lang="en-US" dirty="0"/>
              <a:t>, practices, and stories of a community that have passed down from one generation to the other through word of mouth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includes </a:t>
            </a:r>
            <a:r>
              <a:rPr lang="en-US" b="1" dirty="0"/>
              <a:t>folktales</a:t>
            </a:r>
            <a:r>
              <a:rPr lang="en-US" dirty="0"/>
              <a:t>, myths, legends, beliefs, practices, superstitions, etc.</a:t>
            </a:r>
            <a:endParaRPr lang="en-US" dirty="0" smtClean="0"/>
          </a:p>
          <a:p>
            <a:r>
              <a:rPr lang="en-US" b="1" dirty="0" smtClean="0"/>
              <a:t>Folktales: </a:t>
            </a:r>
            <a:r>
              <a:rPr lang="en-US" dirty="0" smtClean="0"/>
              <a:t>traditional </a:t>
            </a:r>
            <a:r>
              <a:rPr lang="en-US" b="1" dirty="0" smtClean="0"/>
              <a:t>stories </a:t>
            </a:r>
            <a:r>
              <a:rPr lang="en-US" dirty="0"/>
              <a:t>that have been passed down from ancestors of a particular group of people to the younger generations. </a:t>
            </a:r>
            <a:endParaRPr lang="en-US" b="1" dirty="0" smtClean="0"/>
          </a:p>
          <a:p>
            <a:r>
              <a:rPr lang="en-US" b="1" dirty="0" smtClean="0"/>
              <a:t>Folktales are part of folklore.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other ways to pass down information/advice?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wives’ tales</a:t>
            </a:r>
          </a:p>
          <a:p>
            <a:r>
              <a:rPr lang="en-US" dirty="0" smtClean="0"/>
              <a:t>Proverbs</a:t>
            </a:r>
          </a:p>
          <a:p>
            <a:r>
              <a:rPr lang="en-US" i="1" dirty="0" smtClean="0"/>
              <a:t>hat </a:t>
            </a:r>
            <a:r>
              <a:rPr lang="en-US" i="1" dirty="0"/>
              <a:t>would you do if you wanted to give advice to a friend but he or she did not want any advice? How can you communicate your opinions without giving advice?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characteristic of a fable is that </a:t>
            </a:r>
            <a:r>
              <a:rPr lang="en-US" b="1" dirty="0"/>
              <a:t>it uses animal characters to portray human characteristics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Each particular animal will act in a human way. </a:t>
            </a:r>
          </a:p>
          <a:p>
            <a:pPr lvl="1"/>
            <a:r>
              <a:rPr lang="en-US" dirty="0"/>
              <a:t>For example, the </a:t>
            </a:r>
            <a:r>
              <a:rPr lang="en-US" i="1" dirty="0"/>
              <a:t>fox</a:t>
            </a:r>
            <a:r>
              <a:rPr lang="en-US" dirty="0"/>
              <a:t> will be a crafty or sly animal. </a:t>
            </a:r>
          </a:p>
          <a:p>
            <a:pPr lvl="1"/>
            <a:r>
              <a:rPr lang="en-US" dirty="0"/>
              <a:t>The </a:t>
            </a:r>
            <a:r>
              <a:rPr lang="en-US" i="1" dirty="0"/>
              <a:t>lion</a:t>
            </a:r>
            <a:r>
              <a:rPr lang="en-US" dirty="0"/>
              <a:t> will be a brave individual. 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you think of other characteristics for other animals?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Folktales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folktales are told with animals</a:t>
            </a:r>
          </a:p>
          <a:p>
            <a:r>
              <a:rPr lang="en-US" dirty="0" smtClean="0"/>
              <a:t>Usually there is a </a:t>
            </a:r>
            <a:r>
              <a:rPr lang="en-US" b="1" dirty="0" smtClean="0"/>
              <a:t>moral </a:t>
            </a:r>
            <a:r>
              <a:rPr lang="en-US" dirty="0" smtClean="0"/>
              <a:t>to the story</a:t>
            </a:r>
          </a:p>
          <a:p>
            <a:pPr lvl="1"/>
            <a:r>
              <a:rPr lang="en-US" dirty="0" smtClean="0"/>
              <a:t>Moral: general truth or piece of advice that is generally true</a:t>
            </a:r>
          </a:p>
          <a:p>
            <a:r>
              <a:rPr lang="en-US" dirty="0" smtClean="0"/>
              <a:t>Easy stories to remember, that can be told easily from generation </a:t>
            </a:r>
            <a:r>
              <a:rPr lang="en-US" smtClean="0"/>
              <a:t>to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folklore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Where does it come from? Why does it exist? </a:t>
            </a:r>
            <a:endParaRPr lang="en-US" dirty="0" smtClean="0"/>
          </a:p>
          <a:p>
            <a:r>
              <a:rPr lang="en-US" dirty="0" smtClean="0"/>
              <a:t>What about Disney? </a:t>
            </a:r>
          </a:p>
          <a:p>
            <a:r>
              <a:rPr lang="en-US" dirty="0" smtClean="0"/>
              <a:t>Why are folklore and traditional stories important?</a:t>
            </a:r>
          </a:p>
          <a:p>
            <a:r>
              <a:rPr lang="en-US" dirty="0" smtClean="0"/>
              <a:t>Read a story together.</a:t>
            </a:r>
          </a:p>
          <a:p>
            <a:r>
              <a:rPr lang="en-US" dirty="0" smtClean="0"/>
              <a:t>Read a story, practice re-telling in own words. </a:t>
            </a:r>
          </a:p>
          <a:p>
            <a:r>
              <a:rPr lang="en-US" dirty="0" smtClean="0"/>
              <a:t>Task: Group of … to find a story, re-tell in own words, and share with class on Friday. </a:t>
            </a:r>
            <a:endParaRPr lang="en-US" dirty="0"/>
          </a:p>
          <a:p>
            <a:r>
              <a:rPr lang="en-US" dirty="0"/>
              <a:t>http://busyteacher.org/8643-using-writing-fables-esl-classroom.html</a:t>
            </a:r>
          </a:p>
        </p:txBody>
      </p:sp>
    </p:spTree>
    <p:extLst>
      <p:ext uri="{BB962C8B-B14F-4D97-AF65-F5344CB8AC3E}">
        <p14:creationId xmlns:p14="http://schemas.microsoft.com/office/powerpoint/2010/main" val="13318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124</TotalTime>
  <Words>529</Words>
  <Application>Microsoft Office PowerPoint</Application>
  <PresentationFormat>Widescreen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Euphemia</vt:lpstr>
      <vt:lpstr>Plantagenet Cherokee</vt:lpstr>
      <vt:lpstr>Wingdings</vt:lpstr>
      <vt:lpstr>Academic Literature 16x9</vt:lpstr>
      <vt:lpstr>Can you guess these words?  </vt:lpstr>
      <vt:lpstr>Culture study:  Folklore and Folktales</vt:lpstr>
      <vt:lpstr>What do you know about folktales? Discuss with a partner/group.</vt:lpstr>
      <vt:lpstr>What are folklore and folktales?</vt:lpstr>
      <vt:lpstr>What are some other ways to pass down information/advice? </vt:lpstr>
      <vt:lpstr>Animals</vt:lpstr>
      <vt:lpstr>Elements of Folktales</vt:lpstr>
      <vt:lpstr>Homework: </vt:lpstr>
      <vt:lpstr>PowerPoint Presentation</vt:lpstr>
      <vt:lpstr>Two Content Layout with Table</vt:lpstr>
      <vt:lpstr>Title and Content Layout with SmartArt</vt:lpstr>
      <vt:lpstr>Picture with Caption Layout</vt:lpstr>
      <vt:lpstr>Add a Slide Title - 1</vt:lpstr>
      <vt:lpstr>Add a Slide Title - 2</vt:lpstr>
      <vt:lpstr>Add a Slide Title - 3</vt:lpstr>
      <vt:lpstr>Add a Slide Title - 4</vt:lpstr>
      <vt:lpstr>PowerPoint Presentation</vt:lpstr>
      <vt:lpstr>Add a Slide Title - 5</vt:lpstr>
    </vt:vector>
  </TitlesOfParts>
  <Company>CONFIGMGR-SJP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Folktales</dc:title>
  <dc:creator>Michelle Jimenez</dc:creator>
  <cp:lastModifiedBy>Michelle Jimenez</cp:lastModifiedBy>
  <cp:revision>5</cp:revision>
  <dcterms:created xsi:type="dcterms:W3CDTF">2017-09-18T14:20:42Z</dcterms:created>
  <dcterms:modified xsi:type="dcterms:W3CDTF">2017-09-18T17:33:10Z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