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4" r:id="rId10"/>
    <p:sldId id="268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7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SAUL VILLASENOR, REYNA TELLEZ, KAREN ESPEJO, </a:t>
            </a:r>
            <a:r>
              <a:rPr lang="en-US" smtClean="0"/>
              <a:t>KENER GONZALEZ AND CAMILO ORJUELA.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79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important life </a:t>
            </a:r>
            <a:r>
              <a:rPr lang="en-US" dirty="0"/>
              <a:t>skills did you </a:t>
            </a:r>
            <a:r>
              <a:rPr lang="en-US" dirty="0" smtClean="0"/>
              <a:t>learn from working? </a:t>
            </a:r>
          </a:p>
          <a:p>
            <a:r>
              <a:rPr lang="en-US" dirty="0" smtClean="0"/>
              <a:t>I learned that ________ is important because __________. 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12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05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3) (name of third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44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did you work?</a:t>
            </a:r>
          </a:p>
          <a:p>
            <a:r>
              <a:rPr lang="en-US" dirty="0" smtClean="0"/>
              <a:t>When did you work there? How long did you work there? </a:t>
            </a:r>
          </a:p>
          <a:p>
            <a:r>
              <a:rPr lang="en-US" dirty="0" smtClean="0"/>
              <a:t>What did you do there?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44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did you like about that job?</a:t>
            </a:r>
          </a:p>
          <a:p>
            <a:r>
              <a:rPr lang="en-US" dirty="0"/>
              <a:t>What didn’t you like about that job?</a:t>
            </a:r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 smtClean="0"/>
              <a:t>Have you completed any volunteer work?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important </a:t>
            </a:r>
            <a:r>
              <a:rPr lang="en-US" dirty="0" smtClean="0"/>
              <a:t>life skills </a:t>
            </a:r>
            <a:r>
              <a:rPr lang="en-US" dirty="0"/>
              <a:t>did you </a:t>
            </a:r>
            <a:r>
              <a:rPr lang="en-US" dirty="0" smtClean="0"/>
              <a:t>learn from working at any job? </a:t>
            </a:r>
          </a:p>
          <a:p>
            <a:r>
              <a:rPr lang="en-US" dirty="0" smtClean="0"/>
              <a:t>I learned that ________ is important because __________.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51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72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4) (name of fourth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81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Where did you work?</a:t>
            </a:r>
          </a:p>
          <a:p>
            <a:r>
              <a:rPr lang="en-US" dirty="0" smtClean="0"/>
              <a:t>When did you work there? How long did you work there? </a:t>
            </a:r>
          </a:p>
          <a:p>
            <a:r>
              <a:rPr lang="en-US" dirty="0" smtClean="0"/>
              <a:t>What did you do there?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53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(position - company)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did you like about that job?</a:t>
            </a:r>
          </a:p>
          <a:p>
            <a:r>
              <a:rPr lang="en-US" dirty="0"/>
              <a:t>What didn’t you like about that job?</a:t>
            </a:r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 smtClean="0"/>
              <a:t>Have you completed any volunteer work?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7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(title of presentation)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54289"/>
            <a:ext cx="8158690" cy="954547"/>
          </a:xfrm>
        </p:spPr>
        <p:txBody>
          <a:bodyPr/>
          <a:lstStyle/>
          <a:p>
            <a:r>
              <a:rPr lang="en-US" dirty="0" smtClean="0"/>
              <a:t>SAUL VILLASENOR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98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important </a:t>
            </a:r>
            <a:r>
              <a:rPr lang="en-US" smtClean="0"/>
              <a:t>life skills </a:t>
            </a:r>
            <a:r>
              <a:rPr lang="en-US" dirty="0"/>
              <a:t>did you </a:t>
            </a:r>
            <a:r>
              <a:rPr lang="en-US" dirty="0" smtClean="0"/>
              <a:t>learn from working at any job? </a:t>
            </a:r>
          </a:p>
          <a:p>
            <a:r>
              <a:rPr lang="en-US" dirty="0" smtClean="0"/>
              <a:t>I learned that ________ is important because __________.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91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_________’s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9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8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the business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Mexico </a:t>
            </a:r>
            <a:r>
              <a:rPr lang="en-US" dirty="0" err="1" smtClean="0"/>
              <a:t>Michoacan</a:t>
            </a:r>
            <a:endParaRPr lang="en-US" dirty="0" smtClean="0"/>
          </a:p>
          <a:p>
            <a:r>
              <a:rPr lang="en-US" dirty="0" smtClean="0"/>
              <a:t>I worked until I was 18 years old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Ranche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labor at the 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liked because is outside</a:t>
            </a:r>
            <a:endParaRPr lang="en-US" dirty="0"/>
          </a:p>
          <a:p>
            <a:r>
              <a:rPr lang="en-US" dirty="0" smtClean="0"/>
              <a:t>It’s a lot to walk</a:t>
            </a:r>
            <a:endParaRPr lang="en-US" dirty="0"/>
          </a:p>
          <a:p>
            <a:r>
              <a:rPr lang="en-US" dirty="0"/>
              <a:t>Are there any other jobs you want to tell us about? </a:t>
            </a:r>
            <a:endParaRPr lang="en-US" dirty="0" smtClean="0"/>
          </a:p>
          <a:p>
            <a:r>
              <a:rPr lang="en-US" dirty="0" smtClean="0"/>
              <a:t>Have you completed any volunteer work?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4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presenter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Responsability</a:t>
            </a:r>
            <a:endParaRPr lang="en-US" dirty="0" smtClean="0"/>
          </a:p>
          <a:p>
            <a:r>
              <a:rPr lang="en-US" dirty="0"/>
              <a:t>I learned that ________ is important because __________. </a:t>
            </a:r>
            <a:endParaRPr lang="en-US" dirty="0" smtClean="0"/>
          </a:p>
          <a:p>
            <a:r>
              <a:rPr lang="en-US" dirty="0" smtClean="0"/>
              <a:t>Have you earned any awards?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4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end of </a:t>
            </a:r>
            <a:r>
              <a:rPr lang="en-US" dirty="0" smtClean="0"/>
              <a:t>Saul Villasenor’s </a:t>
            </a:r>
            <a:r>
              <a:rPr lang="en-US" dirty="0" smtClean="0"/>
              <a:t>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Callaway golf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/>
              <a:t>REYNA </a:t>
            </a:r>
            <a:r>
              <a:rPr lang="en-US" dirty="0" smtClean="0"/>
              <a:t>TELLEZ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7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Tecnichian</a:t>
            </a:r>
            <a:r>
              <a:rPr lang="en-US" dirty="0"/>
              <a:t> Callaway golf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factory is in </a:t>
            </a:r>
            <a:r>
              <a:rPr lang="en-US" dirty="0" smtClean="0"/>
              <a:t>C</a:t>
            </a:r>
            <a:r>
              <a:rPr lang="en-US" dirty="0" smtClean="0"/>
              <a:t>arlsbad</a:t>
            </a:r>
            <a:endParaRPr lang="en-US" dirty="0" smtClean="0"/>
          </a:p>
          <a:p>
            <a:r>
              <a:rPr lang="en-US" dirty="0" smtClean="0"/>
              <a:t>Started in 2000 to 2013</a:t>
            </a:r>
            <a:endParaRPr lang="en-US" dirty="0" smtClean="0"/>
          </a:p>
          <a:p>
            <a:r>
              <a:rPr lang="en-US" dirty="0" err="1" smtClean="0"/>
              <a:t>Tecnichian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Tecnichian</a:t>
            </a:r>
            <a:r>
              <a:rPr lang="en-US" dirty="0" smtClean="0"/>
              <a:t> 3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(insert picture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Tecnichian</a:t>
            </a:r>
            <a:r>
              <a:rPr lang="en-US" dirty="0"/>
              <a:t> Callaway golf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picture(s)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 liked because they train me a lot different departments</a:t>
            </a:r>
            <a:endParaRPr lang="en-US" dirty="0"/>
          </a:p>
          <a:p>
            <a:r>
              <a:rPr lang="en-US" dirty="0" smtClean="0"/>
              <a:t>I had a lot of </a:t>
            </a:r>
            <a:r>
              <a:rPr lang="en-US" dirty="0" err="1" smtClean="0"/>
              <a:t>presure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Are there any other jobs you want to tell us about? </a:t>
            </a:r>
          </a:p>
          <a:p>
            <a:r>
              <a:rPr lang="en-US" dirty="0"/>
              <a:t>Have you completed any volunteer work?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9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47</TotalTime>
  <Words>495</Words>
  <Application>Microsoft Office PowerPoint</Application>
  <PresentationFormat>Widescreen</PresentationFormat>
  <Paragraphs>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Garamond</vt:lpstr>
      <vt:lpstr>Organic</vt:lpstr>
      <vt:lpstr>(title of presentation)</vt:lpstr>
      <vt:lpstr>(title of presentation)</vt:lpstr>
      <vt:lpstr>Work in the business family</vt:lpstr>
      <vt:lpstr>A labor at the Ranch</vt:lpstr>
      <vt:lpstr>Name of presenter 1</vt:lpstr>
      <vt:lpstr>Thank you!</vt:lpstr>
      <vt:lpstr>Callaway golf</vt:lpstr>
      <vt:lpstr>Tecnichian Callaway golf</vt:lpstr>
      <vt:lpstr>Tecnichian Callaway golf</vt:lpstr>
      <vt:lpstr>Name of presenter 1</vt:lpstr>
      <vt:lpstr>Thank you!</vt:lpstr>
      <vt:lpstr>(title of presentation)</vt:lpstr>
      <vt:lpstr>(position - company)</vt:lpstr>
      <vt:lpstr>(position - company) continued</vt:lpstr>
      <vt:lpstr>Name of presenter 1</vt:lpstr>
      <vt:lpstr>Thank you!</vt:lpstr>
      <vt:lpstr>(title of presentation)</vt:lpstr>
      <vt:lpstr>(position - company)</vt:lpstr>
      <vt:lpstr>(position - company) continued</vt:lpstr>
      <vt:lpstr>Name of presenter 1</vt:lpstr>
      <vt:lpstr>Thank you!</vt:lpstr>
      <vt:lpstr>The End!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(title of presentation)</dc:title>
  <dc:creator>Visitor</dc:creator>
  <cp:lastModifiedBy>Visitor</cp:lastModifiedBy>
  <cp:revision>7</cp:revision>
  <dcterms:created xsi:type="dcterms:W3CDTF">2016-04-07T01:07:35Z</dcterms:created>
  <dcterms:modified xsi:type="dcterms:W3CDTF">2016-04-07T03:27:49Z</dcterms:modified>
</cp:coreProperties>
</file>