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(insert names)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79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important </a:t>
            </a:r>
            <a:r>
              <a:rPr lang="en-US" smtClean="0"/>
              <a:t>life skills </a:t>
            </a:r>
            <a:r>
              <a:rPr lang="en-US" dirty="0"/>
              <a:t>did you </a:t>
            </a:r>
            <a:r>
              <a:rPr lang="en-US" dirty="0" smtClean="0"/>
              <a:t>learn from working at any job? </a:t>
            </a:r>
          </a:p>
          <a:p>
            <a:r>
              <a:rPr lang="en-US" dirty="0" smtClean="0"/>
              <a:t>I learned that ________ is important because __________.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4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76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) </a:t>
            </a:r>
            <a:r>
              <a:rPr lang="en-US" dirty="0" smtClean="0"/>
              <a:t>(name of </a:t>
            </a:r>
            <a:r>
              <a:rPr lang="en-US" dirty="0" smtClean="0"/>
              <a:t>third person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6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did you work?</a:t>
            </a:r>
          </a:p>
          <a:p>
            <a:r>
              <a:rPr lang="en-US" dirty="0" smtClean="0"/>
              <a:t>When did you work there? How long did you work there? </a:t>
            </a:r>
          </a:p>
          <a:p>
            <a:r>
              <a:rPr lang="en-US" dirty="0" smtClean="0"/>
              <a:t>What did you do there?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did you like about that job?</a:t>
            </a:r>
          </a:p>
          <a:p>
            <a:r>
              <a:rPr lang="en-US" dirty="0"/>
              <a:t>What didn’t you like about that job?</a:t>
            </a:r>
          </a:p>
          <a:p>
            <a:r>
              <a:rPr lang="en-US" dirty="0" smtClean="0"/>
              <a:t>Are there any other jobs you want to tell us about? </a:t>
            </a:r>
          </a:p>
          <a:p>
            <a:r>
              <a:rPr lang="en-US" dirty="0" smtClean="0"/>
              <a:t>Have you completed any volunteer work?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07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important </a:t>
            </a:r>
            <a:r>
              <a:rPr lang="en-US" smtClean="0"/>
              <a:t>life skills </a:t>
            </a:r>
            <a:r>
              <a:rPr lang="en-US" dirty="0"/>
              <a:t>did you </a:t>
            </a:r>
            <a:r>
              <a:rPr lang="en-US" dirty="0" smtClean="0"/>
              <a:t>learn from working at any job? </a:t>
            </a:r>
          </a:p>
          <a:p>
            <a:r>
              <a:rPr lang="en-US" dirty="0" smtClean="0"/>
              <a:t>I learned that ________ is important because __________.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8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46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4) </a:t>
            </a:r>
            <a:r>
              <a:rPr lang="en-US" dirty="0" smtClean="0"/>
              <a:t>(name of </a:t>
            </a:r>
            <a:r>
              <a:rPr lang="en-US" dirty="0" smtClean="0"/>
              <a:t>fourth </a:t>
            </a:r>
            <a:r>
              <a:rPr lang="en-US" dirty="0" smtClean="0"/>
              <a:t>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77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did you work?</a:t>
            </a:r>
          </a:p>
          <a:p>
            <a:r>
              <a:rPr lang="en-US" dirty="0" smtClean="0"/>
              <a:t>When did you work there? How long did you work there? </a:t>
            </a:r>
          </a:p>
          <a:p>
            <a:r>
              <a:rPr lang="en-US" dirty="0" smtClean="0"/>
              <a:t>What did you do there?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41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did you like about that job?</a:t>
            </a:r>
          </a:p>
          <a:p>
            <a:r>
              <a:rPr lang="en-US" dirty="0"/>
              <a:t>What didn’t you like about that job?</a:t>
            </a:r>
          </a:p>
          <a:p>
            <a:r>
              <a:rPr lang="en-US" dirty="0" smtClean="0"/>
              <a:t>Are there any other jobs you want to tell us about? </a:t>
            </a:r>
          </a:p>
          <a:p>
            <a:r>
              <a:rPr lang="en-US" dirty="0" smtClean="0"/>
              <a:t>Have you completed any volunteer work?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47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/>
              <a:t>(name of </a:t>
            </a:r>
            <a:r>
              <a:rPr lang="en-US" dirty="0" smtClean="0"/>
              <a:t>first </a:t>
            </a:r>
            <a:r>
              <a:rPr lang="en-US" dirty="0" smtClean="0"/>
              <a:t>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8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important </a:t>
            </a:r>
            <a:r>
              <a:rPr lang="en-US" smtClean="0"/>
              <a:t>life skills </a:t>
            </a:r>
            <a:r>
              <a:rPr lang="en-US" dirty="0"/>
              <a:t>did you </a:t>
            </a:r>
            <a:r>
              <a:rPr lang="en-US" dirty="0" smtClean="0"/>
              <a:t>learn from working at any job? </a:t>
            </a:r>
          </a:p>
          <a:p>
            <a:r>
              <a:rPr lang="en-US" dirty="0" smtClean="0"/>
              <a:t>I learned that ________ is important because __________.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99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4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88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did you work?</a:t>
            </a:r>
          </a:p>
          <a:p>
            <a:r>
              <a:rPr lang="en-US" dirty="0" smtClean="0"/>
              <a:t>When did you work there? How long did you work there? </a:t>
            </a:r>
          </a:p>
          <a:p>
            <a:r>
              <a:rPr lang="en-US" dirty="0" smtClean="0"/>
              <a:t>What did you do there?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53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did you like about that job?</a:t>
            </a:r>
          </a:p>
          <a:p>
            <a:r>
              <a:rPr lang="en-US" dirty="0"/>
              <a:t>What didn’t you like about that job?</a:t>
            </a:r>
          </a:p>
          <a:p>
            <a:r>
              <a:rPr lang="en-US" dirty="0" smtClean="0"/>
              <a:t>Are there any other jobs you want to tell us about? </a:t>
            </a:r>
          </a:p>
          <a:p>
            <a:r>
              <a:rPr lang="en-US" dirty="0" smtClean="0"/>
              <a:t>Have you completed any volunteer work?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70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important </a:t>
            </a:r>
            <a:r>
              <a:rPr lang="en-US" smtClean="0"/>
              <a:t>life skills </a:t>
            </a:r>
            <a:r>
              <a:rPr lang="en-US" dirty="0"/>
              <a:t>did you </a:t>
            </a:r>
            <a:r>
              <a:rPr lang="en-US" dirty="0" smtClean="0"/>
              <a:t>learn from working at any job? </a:t>
            </a:r>
          </a:p>
          <a:p>
            <a:r>
              <a:rPr lang="en-US" dirty="0" smtClean="0"/>
              <a:t>I learned that ________ is important because __________.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91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 smtClean="0"/>
              <a:t>(name of </a:t>
            </a:r>
            <a:r>
              <a:rPr lang="en-US" dirty="0" smtClean="0"/>
              <a:t>second person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4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did you work?</a:t>
            </a:r>
          </a:p>
          <a:p>
            <a:r>
              <a:rPr lang="en-US" dirty="0" smtClean="0"/>
              <a:t>When did you work there? How long did you work there? </a:t>
            </a:r>
          </a:p>
          <a:p>
            <a:r>
              <a:rPr lang="en-US" dirty="0" smtClean="0"/>
              <a:t>What did you do there?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6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did you like about that job?</a:t>
            </a:r>
          </a:p>
          <a:p>
            <a:r>
              <a:rPr lang="en-US" dirty="0"/>
              <a:t>What didn’t you like about that job?</a:t>
            </a:r>
          </a:p>
          <a:p>
            <a:r>
              <a:rPr lang="en-US" dirty="0" smtClean="0"/>
              <a:t>Are there any other jobs you want to tell us about? </a:t>
            </a:r>
          </a:p>
          <a:p>
            <a:r>
              <a:rPr lang="en-US" dirty="0" smtClean="0"/>
              <a:t>Have you completed any volunteer work?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64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71</TotalTime>
  <Words>539</Words>
  <Application>Microsoft Office PowerPoint</Application>
  <PresentationFormat>Widescreen</PresentationFormat>
  <Paragraphs>80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Garamond</vt:lpstr>
      <vt:lpstr>Organic</vt:lpstr>
      <vt:lpstr>(title of presentation)</vt:lpstr>
      <vt:lpstr>(title of presentation)</vt:lpstr>
      <vt:lpstr>(position - company)</vt:lpstr>
      <vt:lpstr>(position - company) continued</vt:lpstr>
      <vt:lpstr>Name of presenter 1</vt:lpstr>
      <vt:lpstr>Thank you!</vt:lpstr>
      <vt:lpstr>(title of presentation)</vt:lpstr>
      <vt:lpstr>(position - company)</vt:lpstr>
      <vt:lpstr>(position - company) continued</vt:lpstr>
      <vt:lpstr>Name of presenter 2</vt:lpstr>
      <vt:lpstr>Thank you!</vt:lpstr>
      <vt:lpstr>(title of presentation)</vt:lpstr>
      <vt:lpstr>(position - company)</vt:lpstr>
      <vt:lpstr>(position - company) continued</vt:lpstr>
      <vt:lpstr>Name of presenter 3</vt:lpstr>
      <vt:lpstr>Thank you!</vt:lpstr>
      <vt:lpstr>(title of presentation)</vt:lpstr>
      <vt:lpstr>(position - company)</vt:lpstr>
      <vt:lpstr>(position - company) continued</vt:lpstr>
      <vt:lpstr>Name of presenter 4</vt:lpstr>
      <vt:lpstr>Thank you!</vt:lpstr>
      <vt:lpstr>The End!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(title of presentation)</dc:title>
  <dc:creator>Visitor</dc:creator>
  <cp:lastModifiedBy>Visitor</cp:lastModifiedBy>
  <cp:revision>9</cp:revision>
  <dcterms:created xsi:type="dcterms:W3CDTF">2016-04-07T01:07:35Z</dcterms:created>
  <dcterms:modified xsi:type="dcterms:W3CDTF">2016-04-12T03:24:46Z</dcterms:modified>
</cp:coreProperties>
</file>