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9/24/2015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>
        <p15:prstTrans prst="crush"/>
      </p:transition>
    </mc:Choice>
    <mc:Fallback>
      <p:transition spd="slow" advClick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>
        <p15:prstTrans prst="crush"/>
      </p:transition>
    </mc:Choice>
    <mc:Fallback>
      <p:transition spd="slow" advClick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>
        <p15:prstTrans prst="crush"/>
      </p:transition>
    </mc:Choice>
    <mc:Fallback>
      <p:transition spd="slow" advClick="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>
        <p15:prstTrans prst="crush"/>
      </p:transition>
    </mc:Choice>
    <mc:Fallback>
      <p:transition spd="slow" advClick="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>
        <p15:prstTrans prst="crush"/>
      </p:transition>
    </mc:Choice>
    <mc:Fallback>
      <p:transition spd="slow" advClick="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>
        <p15:prstTrans prst="crush"/>
      </p:transition>
    </mc:Choice>
    <mc:Fallback>
      <p:transition spd="slow" advClick="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>
        <p15:prstTrans prst="crush"/>
      </p:transition>
    </mc:Choice>
    <mc:Fallback>
      <p:transition spd="slow" advClick="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>
        <p15:prstTrans prst="crush"/>
      </p:transition>
    </mc:Choice>
    <mc:Fallback>
      <p:transition spd="slow" advClick="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>
        <p15:prstTrans prst="crush"/>
      </p:transition>
    </mc:Choice>
    <mc:Fallback>
      <p:transition spd="slow"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>
        <p15:prstTrans prst="crush"/>
      </p:transition>
    </mc:Choice>
    <mc:Fallback>
      <p:transition spd="slow"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>
        <p15:prstTrans prst="crush"/>
      </p:transition>
    </mc:Choice>
    <mc:Fallback>
      <p:transition spd="slow" advClick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>
        <p15:prstTrans prst="crush"/>
      </p:transition>
    </mc:Choice>
    <mc:Fallback>
      <p:transition spd="slow"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>
        <p15:prstTrans prst="crush"/>
      </p:transition>
    </mc:Choice>
    <mc:Fallback>
      <p:transition spd="slow"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>
        <p15:prstTrans prst="crush"/>
      </p:transition>
    </mc:Choice>
    <mc:Fallback>
      <p:transition spd="slow"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>
        <p15:prstTrans prst="crush"/>
      </p:transition>
    </mc:Choice>
    <mc:Fallback>
      <p:transition spd="slow"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>
        <p15:prstTrans prst="crush"/>
      </p:transition>
    </mc:Choice>
    <mc:Fallback>
      <p:transition spd="slow"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>
        <p15:prstTrans prst="crush"/>
      </p:transition>
    </mc:Choice>
    <mc:Fallback>
      <p:transition spd="slow"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>
        <p15:prstTrans prst="crush"/>
      </p:transition>
    </mc:Choice>
    <mc:Fallback>
      <p:transition spd="slow" advClick="0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Would you rather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Ask your classmates their preferences and why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7210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>
        <p15:prstTrans prst="crush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598" y="131298"/>
            <a:ext cx="10131425" cy="1456267"/>
          </a:xfrm>
        </p:spPr>
        <p:txBody>
          <a:bodyPr/>
          <a:lstStyle/>
          <a:p>
            <a:r>
              <a:rPr lang="en-US" dirty="0" smtClean="0"/>
              <a:t>physical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139483"/>
            <a:ext cx="12192000" cy="5718517"/>
          </a:xfrm>
        </p:spPr>
        <p:txBody>
          <a:bodyPr>
            <a:normAutofit/>
          </a:bodyPr>
          <a:lstStyle/>
          <a:p>
            <a:r>
              <a:rPr lang="en-US" sz="2600" dirty="0" smtClean="0"/>
              <a:t>  </a:t>
            </a:r>
            <a:r>
              <a:rPr lang="en-US" sz="2600" dirty="0"/>
              <a:t>Would you rather be really hairy or completely bald? </a:t>
            </a:r>
          </a:p>
          <a:p>
            <a:r>
              <a:rPr lang="en-US" sz="2600" dirty="0" smtClean="0"/>
              <a:t>  </a:t>
            </a:r>
            <a:r>
              <a:rPr lang="en-US" sz="2600" dirty="0"/>
              <a:t>Would you rather be 4'5" or 7'7"? </a:t>
            </a:r>
          </a:p>
          <a:p>
            <a:r>
              <a:rPr lang="en-US" sz="2600" dirty="0" smtClean="0"/>
              <a:t>  </a:t>
            </a:r>
            <a:r>
              <a:rPr lang="en-US" sz="2600" dirty="0"/>
              <a:t>Would you rather be blind or deaf? </a:t>
            </a:r>
          </a:p>
          <a:p>
            <a:r>
              <a:rPr lang="en-US" sz="2600" dirty="0" smtClean="0"/>
              <a:t>  </a:t>
            </a:r>
            <a:r>
              <a:rPr lang="en-US" sz="2600" dirty="0"/>
              <a:t>Would you rather be tall and fat or short and well built? </a:t>
            </a:r>
          </a:p>
          <a:p>
            <a:r>
              <a:rPr lang="en-US" sz="2600" dirty="0" smtClean="0"/>
              <a:t>  </a:t>
            </a:r>
            <a:r>
              <a:rPr lang="en-US" sz="2600" dirty="0"/>
              <a:t>Would you rather eat healthy or exercise regularly? </a:t>
            </a:r>
          </a:p>
          <a:p>
            <a:r>
              <a:rPr lang="en-US" sz="2600" dirty="0" smtClean="0"/>
              <a:t>  </a:t>
            </a:r>
            <a:r>
              <a:rPr lang="en-US" sz="2600" dirty="0"/>
              <a:t>Would you rather be super strong or super fast? </a:t>
            </a:r>
          </a:p>
          <a:p>
            <a:r>
              <a:rPr lang="en-US" sz="2600" dirty="0" smtClean="0"/>
              <a:t>  </a:t>
            </a:r>
            <a:r>
              <a:rPr lang="en-US" sz="2600" dirty="0"/>
              <a:t>Would you rather lose half your hair or lose half your hearing? </a:t>
            </a:r>
          </a:p>
          <a:p>
            <a:r>
              <a:rPr lang="en-US" sz="2600" dirty="0" smtClean="0"/>
              <a:t>  </a:t>
            </a:r>
            <a:r>
              <a:rPr lang="en-US" sz="2600" dirty="0"/>
              <a:t>Would you rather have a third eye or a third arm? </a:t>
            </a:r>
          </a:p>
          <a:p>
            <a:r>
              <a:rPr lang="en-US" sz="2600" dirty="0" smtClean="0"/>
              <a:t>  </a:t>
            </a:r>
            <a:r>
              <a:rPr lang="en-US" sz="2600" dirty="0"/>
              <a:t>Would you rather be as wide as you are tall, or as tall as you are wide?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0051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>
        <p15:prstTrans prst="crush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0"/>
            <a:ext cx="10131425" cy="2065867"/>
          </a:xfrm>
        </p:spPr>
        <p:txBody>
          <a:bodyPr/>
          <a:lstStyle/>
          <a:p>
            <a:r>
              <a:rPr lang="en-US" dirty="0" smtClean="0"/>
              <a:t>Money /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617785"/>
            <a:ext cx="12192000" cy="524021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  </a:t>
            </a:r>
            <a:r>
              <a:rPr lang="en-US" sz="3200" dirty="0"/>
              <a:t>Would you rather be poor and work at a job you love or be rich and work at a job you hate? </a:t>
            </a:r>
          </a:p>
          <a:p>
            <a:r>
              <a:rPr lang="en-US" sz="3200" dirty="0" smtClean="0"/>
              <a:t>  </a:t>
            </a:r>
            <a:r>
              <a:rPr lang="en-US" sz="3200" dirty="0"/>
              <a:t>Would you rather be rich and ugly or poor and good looking? </a:t>
            </a:r>
          </a:p>
          <a:p>
            <a:r>
              <a:rPr lang="en-US" sz="3200" dirty="0" smtClean="0"/>
              <a:t>  </a:t>
            </a:r>
            <a:r>
              <a:rPr lang="en-US" sz="3200" dirty="0"/>
              <a:t>Would you rather be rich or be poor and find true love? </a:t>
            </a:r>
          </a:p>
          <a:p>
            <a:r>
              <a:rPr lang="en-US" sz="3200" dirty="0" smtClean="0"/>
              <a:t>  </a:t>
            </a:r>
            <a:r>
              <a:rPr lang="en-US" sz="3200" dirty="0"/>
              <a:t>Would you rather work really hard at an interesting job or slack off at a boring job? </a:t>
            </a:r>
          </a:p>
          <a:p>
            <a:r>
              <a:rPr lang="en-US" sz="3200" dirty="0" smtClean="0"/>
              <a:t>  </a:t>
            </a:r>
            <a:r>
              <a:rPr lang="en-US" sz="3200" dirty="0"/>
              <a:t>Would you rather take a guaranteed $100,000 or a 50/50 chance at $1,000,000?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7042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>
        <p15:prstTrans prst="crush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10131425" cy="1456267"/>
          </a:xfrm>
        </p:spPr>
        <p:txBody>
          <a:bodyPr/>
          <a:lstStyle/>
          <a:p>
            <a:r>
              <a:rPr lang="en-US" dirty="0" smtClean="0"/>
              <a:t>Hard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0332"/>
            <a:ext cx="12191999" cy="5957667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·  </a:t>
            </a:r>
            <a:r>
              <a:rPr lang="en-US" sz="3200" dirty="0"/>
              <a:t>Would you rather be in constant pain or have a constant itch? </a:t>
            </a:r>
          </a:p>
          <a:p>
            <a:r>
              <a:rPr lang="en-US" sz="3200" dirty="0"/>
              <a:t>·  Would you rather be blind or not be able to talk for the rest of your life? </a:t>
            </a:r>
          </a:p>
          <a:p>
            <a:r>
              <a:rPr lang="en-US" sz="3200" dirty="0"/>
              <a:t>·  Would you rather go through life unable to answer any questions or unable to ask any questions? </a:t>
            </a:r>
          </a:p>
          <a:p>
            <a:r>
              <a:rPr lang="en-US" sz="3200" dirty="0"/>
              <a:t>·  Would you rather have no sense of smell or smell everything near you as though it were right in front of your nose? </a:t>
            </a:r>
          </a:p>
          <a:p>
            <a:r>
              <a:rPr lang="en-US" sz="3200" dirty="0"/>
              <a:t>·  Would you rather only be able to whisper or only be able to shout everything? </a:t>
            </a:r>
          </a:p>
          <a:p>
            <a:r>
              <a:rPr lang="en-US" sz="3200" dirty="0"/>
              <a:t>·  Would you rather save the life of someone that you're close to or save the lives of 5 random strangers?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4799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>
        <p15:prstTrans prst="crush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0"/>
            <a:ext cx="10131425" cy="1456267"/>
          </a:xfrm>
        </p:spPr>
        <p:txBody>
          <a:bodyPr/>
          <a:lstStyle/>
          <a:p>
            <a:r>
              <a:rPr lang="en-US" dirty="0" smtClean="0"/>
              <a:t>Hard questions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858129"/>
            <a:ext cx="12192000" cy="5999871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·  Would you rather never touch another human again or never touch a computer powered device again? </a:t>
            </a:r>
          </a:p>
          <a:p>
            <a:r>
              <a:rPr lang="en-US" sz="3600" dirty="0"/>
              <a:t>·  Would you rather be the first to die among your close friends or be the last one to die? </a:t>
            </a:r>
          </a:p>
          <a:p>
            <a:r>
              <a:rPr lang="en-US" sz="3600" dirty="0"/>
              <a:t>·  Would you rather have a lousy short term memory or a terrible long term memory? </a:t>
            </a:r>
          </a:p>
          <a:p>
            <a:r>
              <a:rPr lang="en-US" sz="3600" dirty="0"/>
              <a:t>·  Would you rather have 1 wish granted today or 3 wishes granted 5 years from now? </a:t>
            </a:r>
          </a:p>
          <a:p>
            <a:r>
              <a:rPr lang="en-US" sz="3600" dirty="0"/>
              <a:t>·  Would you rather be homeless or live without family and friends?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664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>
        <p15:prstTrans prst="crush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10131425" cy="1456267"/>
          </a:xfrm>
        </p:spPr>
        <p:txBody>
          <a:bodyPr/>
          <a:lstStyle/>
          <a:p>
            <a:r>
              <a:rPr lang="en-US" dirty="0" smtClean="0"/>
              <a:t>sacrifice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956603"/>
            <a:ext cx="12192000" cy="590139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·  </a:t>
            </a:r>
            <a:r>
              <a:rPr lang="en-US" sz="4000" dirty="0"/>
              <a:t>Would you rather go without the internet or a car for a month? </a:t>
            </a:r>
          </a:p>
          <a:p>
            <a:r>
              <a:rPr lang="en-US" sz="4000" dirty="0"/>
              <a:t>·  Would you rather have to sit all day or stand all day? </a:t>
            </a:r>
          </a:p>
          <a:p>
            <a:r>
              <a:rPr lang="en-US" sz="4000" dirty="0"/>
              <a:t>·  Would you rather go to jail for a year or live in your car for a year? </a:t>
            </a:r>
          </a:p>
          <a:p>
            <a:r>
              <a:rPr lang="en-US" sz="4000" dirty="0"/>
              <a:t>·  Would you rather not be able to use your hands or not be able to walk?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914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>
        <p15:prstTrans prst="crush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0"/>
            <a:ext cx="10131425" cy="1456267"/>
          </a:xfrm>
        </p:spPr>
        <p:txBody>
          <a:bodyPr/>
          <a:lstStyle/>
          <a:p>
            <a:r>
              <a:rPr lang="en-US" dirty="0" smtClean="0"/>
              <a:t>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872197"/>
            <a:ext cx="12192000" cy="5985803"/>
          </a:xfrm>
        </p:spPr>
        <p:txBody>
          <a:bodyPr/>
          <a:lstStyle/>
          <a:p>
            <a:r>
              <a:rPr lang="en-US" sz="3600" dirty="0" smtClean="0"/>
              <a:t>·  </a:t>
            </a:r>
            <a:r>
              <a:rPr lang="en-US" sz="3600" dirty="0"/>
              <a:t>Would you rather be a parent or a child? </a:t>
            </a:r>
          </a:p>
          <a:p>
            <a:r>
              <a:rPr lang="en-US" sz="3600" dirty="0"/>
              <a:t>·  Would you rather dump someone else or be the person getting dumped? </a:t>
            </a:r>
          </a:p>
          <a:p>
            <a:r>
              <a:rPr lang="en-US" sz="3600" dirty="0"/>
              <a:t>·  Would you rather be stuck in a house with someone you hate or be stuck in a house alone? </a:t>
            </a:r>
          </a:p>
          <a:p>
            <a:r>
              <a:rPr lang="en-US" sz="3600" dirty="0"/>
              <a:t>·  Would you rather be a genius in a world of morons, or a moron in a world of geniuses? </a:t>
            </a:r>
          </a:p>
          <a:p>
            <a:r>
              <a:rPr lang="en-US" sz="3600" dirty="0"/>
              <a:t>·  Would you rather be ugly and marry a good looking person or be good looking and marry an ugly person?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8402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>
        <p15:prstTrans prst="crush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10131425" cy="1456267"/>
          </a:xfrm>
        </p:spPr>
        <p:txBody>
          <a:bodyPr/>
          <a:lstStyle/>
          <a:p>
            <a:r>
              <a:rPr lang="en-US" dirty="0" smtClean="0"/>
              <a:t>Silly, playful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942535"/>
            <a:ext cx="12192000" cy="591546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</a:t>
            </a:r>
            <a:r>
              <a:rPr lang="en-US" sz="2800" dirty="0"/>
              <a:t>. Would you rather be permanently bald or always have floor-length hair?</a:t>
            </a:r>
          </a:p>
          <a:p>
            <a:r>
              <a:rPr lang="en-US" sz="2800" dirty="0"/>
              <a:t>2. … always have a big smile on your face, or always have a big frown?</a:t>
            </a:r>
          </a:p>
          <a:p>
            <a:r>
              <a:rPr lang="en-US" sz="2800" dirty="0"/>
              <a:t>3. … be a vampire or a ghost?</a:t>
            </a:r>
          </a:p>
          <a:p>
            <a:r>
              <a:rPr lang="en-US" sz="2800" dirty="0"/>
              <a:t>4. … get a tattoo on your face, or get metal spikes in your head?</a:t>
            </a:r>
          </a:p>
          <a:p>
            <a:r>
              <a:rPr lang="en-US" sz="2800" dirty="0"/>
              <a:t>5. … have a pet tiger or a pet elephant?</a:t>
            </a:r>
          </a:p>
          <a:p>
            <a:r>
              <a:rPr lang="en-US" sz="2800" dirty="0"/>
              <a:t>6. … be able to fly or have an invisibility cloak?</a:t>
            </a:r>
          </a:p>
          <a:p>
            <a:r>
              <a:rPr lang="en-US" sz="2800" dirty="0"/>
              <a:t>7. … have the ability to be invisible or have the ability to be invincible?</a:t>
            </a:r>
          </a:p>
          <a:p>
            <a:r>
              <a:rPr lang="en-US" sz="2800" dirty="0"/>
              <a:t>8. … talk in a very deep voice or in a high-pitched, squeaky voice?</a:t>
            </a:r>
          </a:p>
          <a:p>
            <a:r>
              <a:rPr lang="en-US" sz="2800" dirty="0"/>
              <a:t>9. …never write with a pen or pencil again, or never type again?</a:t>
            </a:r>
          </a:p>
          <a:p>
            <a:r>
              <a:rPr lang="en-US" sz="2800" dirty="0"/>
              <a:t>10 ...be human or be immortal?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9501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>
        <p15:prstTrans prst="crush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58</TotalTime>
  <Words>729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Celestial</vt:lpstr>
      <vt:lpstr>Would you rather</vt:lpstr>
      <vt:lpstr>physical</vt:lpstr>
      <vt:lpstr>Money / work</vt:lpstr>
      <vt:lpstr>Hard questions</vt:lpstr>
      <vt:lpstr>Hard questions continued</vt:lpstr>
      <vt:lpstr>sacrifice</vt:lpstr>
      <vt:lpstr>relationships</vt:lpstr>
      <vt:lpstr>Silly, playful questions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Would you rather</dc:title>
  <dc:creator>Visitor</dc:creator>
  <cp:lastModifiedBy>Visitor</cp:lastModifiedBy>
  <cp:revision>3</cp:revision>
  <dcterms:created xsi:type="dcterms:W3CDTF">2015-09-25T02:26:07Z</dcterms:created>
  <dcterms:modified xsi:type="dcterms:W3CDTF">2015-09-25T03:24:34Z</dcterms:modified>
</cp:coreProperties>
</file>