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474" y="29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0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1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6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9058-8F0B-DE48-92C8-5F39AB5A3C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3AE-CB54-9142-A91C-536867DE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cons.iconarchive.com/icons/iconsmind/outline/512/Chef-Hat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9994" y="1324402"/>
            <a:ext cx="8832387" cy="883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19" y="136402"/>
            <a:ext cx="6995160" cy="16764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Writing Wednesday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633" y="3420321"/>
            <a:ext cx="6995160" cy="6638079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/>
              <a:t>What time is dinner served in your culture?</a:t>
            </a:r>
          </a:p>
          <a:p>
            <a:pPr fontAlgn="base"/>
            <a:r>
              <a:rPr lang="en-US" sz="2000" dirty="0"/>
              <a:t>When can you start eating?</a:t>
            </a:r>
          </a:p>
          <a:p>
            <a:pPr fontAlgn="base"/>
            <a:r>
              <a:rPr lang="en-US" sz="2000" dirty="0"/>
              <a:t>How is food served</a:t>
            </a:r>
            <a:r>
              <a:rPr lang="en-US" sz="2000" dirty="0" smtClean="0"/>
              <a:t>?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(Buffet style, family style, individually served, etc.)</a:t>
            </a:r>
          </a:p>
          <a:p>
            <a:pPr fontAlgn="base"/>
            <a:r>
              <a:rPr lang="en-US" sz="2000" dirty="0"/>
              <a:t>What food is typically served at dinner?</a:t>
            </a:r>
          </a:p>
          <a:p>
            <a:pPr fontAlgn="base"/>
            <a:r>
              <a:rPr lang="en-US" sz="2000" dirty="0"/>
              <a:t>What is considered polite / impolite?</a:t>
            </a:r>
          </a:p>
          <a:p>
            <a:pPr fontAlgn="base"/>
            <a:r>
              <a:rPr lang="en-US" sz="2000" dirty="0"/>
              <a:t>How many courses are typically served?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Is </a:t>
            </a:r>
            <a:r>
              <a:rPr lang="en-US" sz="2000" dirty="0"/>
              <a:t>dessert served? What is a typical </a:t>
            </a:r>
            <a:r>
              <a:rPr lang="en-US" sz="2000" dirty="0" smtClean="0"/>
              <a:t>dessert?</a:t>
            </a:r>
            <a:br>
              <a:rPr lang="en-US" sz="2000" dirty="0" smtClean="0"/>
            </a:br>
            <a:r>
              <a:rPr lang="en-US" sz="2000" dirty="0" smtClean="0"/>
              <a:t>        Is </a:t>
            </a:r>
            <a:r>
              <a:rPr lang="en-US" sz="2000" dirty="0"/>
              <a:t>it appropriate to ask for </a:t>
            </a:r>
            <a:r>
              <a:rPr lang="en-US" sz="2000" dirty="0" smtClean="0"/>
              <a:t>seconds?</a:t>
            </a:r>
            <a:br>
              <a:rPr lang="en-US" sz="2000" dirty="0" smtClean="0"/>
            </a:br>
            <a:r>
              <a:rPr lang="en-US" sz="2000" dirty="0" smtClean="0"/>
              <a:t>        After </a:t>
            </a:r>
            <a:r>
              <a:rPr lang="en-US" sz="2000" dirty="0"/>
              <a:t>the meal, who is expected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to </a:t>
            </a:r>
            <a:r>
              <a:rPr lang="en-US" sz="2000" dirty="0"/>
              <a:t>clean?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06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Writing Wednesday</vt:lpstr>
    </vt:vector>
  </TitlesOfParts>
  <Company>CobbFly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Cobb</dc:creator>
  <cp:lastModifiedBy>Michelle Jimenez</cp:lastModifiedBy>
  <cp:revision>49</cp:revision>
  <dcterms:created xsi:type="dcterms:W3CDTF">2014-11-02T14:46:11Z</dcterms:created>
  <dcterms:modified xsi:type="dcterms:W3CDTF">2017-09-27T15:13:11Z</dcterms:modified>
</cp:coreProperties>
</file>